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77" r:id="rId5"/>
    <p:sldId id="257" r:id="rId6"/>
    <p:sldId id="260" r:id="rId7"/>
    <p:sldId id="267" r:id="rId8"/>
    <p:sldId id="268" r:id="rId9"/>
    <p:sldId id="269" r:id="rId10"/>
    <p:sldId id="273" r:id="rId11"/>
    <p:sldId id="270" r:id="rId12"/>
    <p:sldId id="271" r:id="rId13"/>
    <p:sldId id="272" r:id="rId14"/>
    <p:sldId id="276"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66FF33"/>
    <a:srgbClr val="024A7C"/>
    <a:srgbClr val="0099A1"/>
    <a:srgbClr val="8FCB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62440" autoAdjust="0"/>
  </p:normalViewPr>
  <p:slideViewPr>
    <p:cSldViewPr>
      <p:cViewPr>
        <p:scale>
          <a:sx n="80" d="100"/>
          <a:sy n="80" d="100"/>
        </p:scale>
        <p:origin x="-1502"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D1A29-70BA-4418-B938-E5DA4B4EDD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ADDFA1-215F-4B2D-A2EA-26BC8CFB012C}">
      <dgm:prSet/>
      <dgm:spPr>
        <a:noFill/>
        <a:ln>
          <a:noFill/>
        </a:ln>
      </dgm:spPr>
      <dgm:t>
        <a:bodyPr/>
        <a:lstStyle/>
        <a:p>
          <a:r>
            <a:rPr lang="en-US" dirty="0" smtClean="0">
              <a:latin typeface="Comic Sans MS" pitchFamily="66" charset="0"/>
            </a:rPr>
            <a:t>such unique</a:t>
          </a:r>
          <a:endParaRPr lang="en-US" dirty="0">
            <a:latin typeface="Comic Sans MS" pitchFamily="66" charset="0"/>
          </a:endParaRPr>
        </a:p>
      </dgm:t>
    </dgm:pt>
    <dgm:pt modelId="{B938D153-EA0C-429B-BB77-9155D2EE4772}" type="parTrans" cxnId="{877DA9BF-3E14-4019-8F12-C2E021418BB6}">
      <dgm:prSet/>
      <dgm:spPr/>
      <dgm:t>
        <a:bodyPr/>
        <a:lstStyle/>
        <a:p>
          <a:endParaRPr lang="en-US"/>
        </a:p>
      </dgm:t>
    </dgm:pt>
    <dgm:pt modelId="{37C9D8AE-AE51-4A7F-A45F-1CC583E8063D}" type="sibTrans" cxnId="{877DA9BF-3E14-4019-8F12-C2E021418BB6}">
      <dgm:prSet/>
      <dgm:spPr/>
      <dgm:t>
        <a:bodyPr/>
        <a:lstStyle/>
        <a:p>
          <a:endParaRPr lang="en-US"/>
        </a:p>
      </dgm:t>
    </dgm:pt>
    <dgm:pt modelId="{32C804F0-009E-47BA-99F9-70BA3DE3F046}" type="pres">
      <dgm:prSet presAssocID="{9CFD1A29-70BA-4418-B938-E5DA4B4EDDB8}" presName="diagram" presStyleCnt="0">
        <dgm:presLayoutVars>
          <dgm:dir/>
          <dgm:resizeHandles val="exact"/>
        </dgm:presLayoutVars>
      </dgm:prSet>
      <dgm:spPr/>
    </dgm:pt>
    <dgm:pt modelId="{EB295C76-5811-4B90-B609-E9E9DC30D3A2}" type="pres">
      <dgm:prSet presAssocID="{2BADDFA1-215F-4B2D-A2EA-26BC8CFB012C}" presName="node" presStyleLbl="node1" presStyleIdx="0" presStyleCnt="1" custScaleX="232437">
        <dgm:presLayoutVars>
          <dgm:bulletEnabled val="1"/>
        </dgm:presLayoutVars>
      </dgm:prSet>
      <dgm:spPr/>
      <dgm:t>
        <a:bodyPr/>
        <a:lstStyle/>
        <a:p>
          <a:endParaRPr lang="en-US"/>
        </a:p>
      </dgm:t>
    </dgm:pt>
  </dgm:ptLst>
  <dgm:cxnLst>
    <dgm:cxn modelId="{D2BB7324-E6D1-4DF3-BB04-23FE8EC6B114}" type="presOf" srcId="{9CFD1A29-70BA-4418-B938-E5DA4B4EDDB8}" destId="{32C804F0-009E-47BA-99F9-70BA3DE3F046}" srcOrd="0" destOrd="0" presId="urn:microsoft.com/office/officeart/2005/8/layout/default"/>
    <dgm:cxn modelId="{877DA9BF-3E14-4019-8F12-C2E021418BB6}" srcId="{9CFD1A29-70BA-4418-B938-E5DA4B4EDDB8}" destId="{2BADDFA1-215F-4B2D-A2EA-26BC8CFB012C}" srcOrd="0" destOrd="0" parTransId="{B938D153-EA0C-429B-BB77-9155D2EE4772}" sibTransId="{37C9D8AE-AE51-4A7F-A45F-1CC583E8063D}"/>
    <dgm:cxn modelId="{6CC11231-D17F-4930-B4F4-520F720ECC2D}" type="presOf" srcId="{2BADDFA1-215F-4B2D-A2EA-26BC8CFB012C}" destId="{EB295C76-5811-4B90-B609-E9E9DC30D3A2}" srcOrd="0" destOrd="0" presId="urn:microsoft.com/office/officeart/2005/8/layout/default"/>
    <dgm:cxn modelId="{07390892-21BB-41A8-8C93-F7A48F8C4DC3}" type="presParOf" srcId="{32C804F0-009E-47BA-99F9-70BA3DE3F046}" destId="{EB295C76-5811-4B90-B609-E9E9DC30D3A2}" srcOrd="0" destOrd="0" presId="urn:microsoft.com/office/officeart/2005/8/layout/defaul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D1A29-70BA-4418-B938-E5DA4B4EDD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ADDFA1-215F-4B2D-A2EA-26BC8CFB012C}">
      <dgm:prSet/>
      <dgm:spPr>
        <a:noFill/>
        <a:ln>
          <a:noFill/>
        </a:ln>
      </dgm:spPr>
      <dgm:t>
        <a:bodyPr/>
        <a:lstStyle/>
        <a:p>
          <a:r>
            <a:rPr lang="en-US" dirty="0" smtClean="0">
              <a:solidFill>
                <a:srgbClr val="FF0000"/>
              </a:solidFill>
              <a:latin typeface="Comic Sans MS" pitchFamily="66" charset="0"/>
            </a:rPr>
            <a:t>much customize</a:t>
          </a:r>
          <a:endParaRPr lang="en-US" dirty="0">
            <a:solidFill>
              <a:srgbClr val="FF0000"/>
            </a:solidFill>
            <a:latin typeface="Comic Sans MS" pitchFamily="66" charset="0"/>
          </a:endParaRPr>
        </a:p>
      </dgm:t>
    </dgm:pt>
    <dgm:pt modelId="{B938D153-EA0C-429B-BB77-9155D2EE4772}" type="parTrans" cxnId="{877DA9BF-3E14-4019-8F12-C2E021418BB6}">
      <dgm:prSet/>
      <dgm:spPr/>
      <dgm:t>
        <a:bodyPr/>
        <a:lstStyle/>
        <a:p>
          <a:endParaRPr lang="en-US"/>
        </a:p>
      </dgm:t>
    </dgm:pt>
    <dgm:pt modelId="{37C9D8AE-AE51-4A7F-A45F-1CC583E8063D}" type="sibTrans" cxnId="{877DA9BF-3E14-4019-8F12-C2E021418BB6}">
      <dgm:prSet/>
      <dgm:spPr/>
      <dgm:t>
        <a:bodyPr/>
        <a:lstStyle/>
        <a:p>
          <a:endParaRPr lang="en-US"/>
        </a:p>
      </dgm:t>
    </dgm:pt>
    <dgm:pt modelId="{32C804F0-009E-47BA-99F9-70BA3DE3F046}" type="pres">
      <dgm:prSet presAssocID="{9CFD1A29-70BA-4418-B938-E5DA4B4EDDB8}" presName="diagram" presStyleCnt="0">
        <dgm:presLayoutVars>
          <dgm:dir/>
          <dgm:resizeHandles val="exact"/>
        </dgm:presLayoutVars>
      </dgm:prSet>
      <dgm:spPr/>
    </dgm:pt>
    <dgm:pt modelId="{EB295C76-5811-4B90-B609-E9E9DC30D3A2}" type="pres">
      <dgm:prSet presAssocID="{2BADDFA1-215F-4B2D-A2EA-26BC8CFB012C}" presName="node" presStyleLbl="node1" presStyleIdx="0" presStyleCnt="1" custScaleX="232437">
        <dgm:presLayoutVars>
          <dgm:bulletEnabled val="1"/>
        </dgm:presLayoutVars>
      </dgm:prSet>
      <dgm:spPr/>
      <dgm:t>
        <a:bodyPr/>
        <a:lstStyle/>
        <a:p>
          <a:endParaRPr lang="en-US"/>
        </a:p>
      </dgm:t>
    </dgm:pt>
  </dgm:ptLst>
  <dgm:cxnLst>
    <dgm:cxn modelId="{C9C45BE9-FDD5-4E06-BBD8-F022F0A29071}" type="presOf" srcId="{2BADDFA1-215F-4B2D-A2EA-26BC8CFB012C}" destId="{EB295C76-5811-4B90-B609-E9E9DC30D3A2}" srcOrd="0" destOrd="0" presId="urn:microsoft.com/office/officeart/2005/8/layout/default"/>
    <dgm:cxn modelId="{877DA9BF-3E14-4019-8F12-C2E021418BB6}" srcId="{9CFD1A29-70BA-4418-B938-E5DA4B4EDDB8}" destId="{2BADDFA1-215F-4B2D-A2EA-26BC8CFB012C}" srcOrd="0" destOrd="0" parTransId="{B938D153-EA0C-429B-BB77-9155D2EE4772}" sibTransId="{37C9D8AE-AE51-4A7F-A45F-1CC583E8063D}"/>
    <dgm:cxn modelId="{56EBEA6E-1758-484F-8D80-96AF844CCDC7}" type="presOf" srcId="{9CFD1A29-70BA-4418-B938-E5DA4B4EDDB8}" destId="{32C804F0-009E-47BA-99F9-70BA3DE3F046}" srcOrd="0" destOrd="0" presId="urn:microsoft.com/office/officeart/2005/8/layout/default"/>
    <dgm:cxn modelId="{03035EA8-4222-476E-9D70-AC9DE0281C05}" type="presParOf" srcId="{32C804F0-009E-47BA-99F9-70BA3DE3F046}" destId="{EB295C76-5811-4B90-B609-E9E9DC30D3A2}" srcOrd="0" destOrd="0" presId="urn:microsoft.com/office/officeart/2005/8/layout/default"/>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D1A29-70BA-4418-B938-E5DA4B4EDD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ADDFA1-215F-4B2D-A2EA-26BC8CFB012C}">
      <dgm:prSet/>
      <dgm:spPr>
        <a:noFill/>
        <a:ln>
          <a:noFill/>
        </a:ln>
      </dgm:spPr>
      <dgm:t>
        <a:bodyPr/>
        <a:lstStyle/>
        <a:p>
          <a:r>
            <a:rPr lang="en-US" dirty="0" smtClean="0">
              <a:solidFill>
                <a:srgbClr val="66FF33"/>
              </a:solidFill>
              <a:latin typeface="Comic Sans MS" pitchFamily="66" charset="0"/>
            </a:rPr>
            <a:t>very open-source</a:t>
          </a:r>
          <a:endParaRPr lang="en-US" dirty="0">
            <a:solidFill>
              <a:srgbClr val="66FF33"/>
            </a:solidFill>
            <a:latin typeface="Comic Sans MS" pitchFamily="66" charset="0"/>
          </a:endParaRPr>
        </a:p>
      </dgm:t>
    </dgm:pt>
    <dgm:pt modelId="{B938D153-EA0C-429B-BB77-9155D2EE4772}" type="parTrans" cxnId="{877DA9BF-3E14-4019-8F12-C2E021418BB6}">
      <dgm:prSet/>
      <dgm:spPr/>
      <dgm:t>
        <a:bodyPr/>
        <a:lstStyle/>
        <a:p>
          <a:endParaRPr lang="en-US"/>
        </a:p>
      </dgm:t>
    </dgm:pt>
    <dgm:pt modelId="{37C9D8AE-AE51-4A7F-A45F-1CC583E8063D}" type="sibTrans" cxnId="{877DA9BF-3E14-4019-8F12-C2E021418BB6}">
      <dgm:prSet/>
      <dgm:spPr/>
      <dgm:t>
        <a:bodyPr/>
        <a:lstStyle/>
        <a:p>
          <a:endParaRPr lang="en-US"/>
        </a:p>
      </dgm:t>
    </dgm:pt>
    <dgm:pt modelId="{32C804F0-009E-47BA-99F9-70BA3DE3F046}" type="pres">
      <dgm:prSet presAssocID="{9CFD1A29-70BA-4418-B938-E5DA4B4EDDB8}" presName="diagram" presStyleCnt="0">
        <dgm:presLayoutVars>
          <dgm:dir/>
          <dgm:resizeHandles val="exact"/>
        </dgm:presLayoutVars>
      </dgm:prSet>
      <dgm:spPr/>
    </dgm:pt>
    <dgm:pt modelId="{EB295C76-5811-4B90-B609-E9E9DC30D3A2}" type="pres">
      <dgm:prSet presAssocID="{2BADDFA1-215F-4B2D-A2EA-26BC8CFB012C}" presName="node" presStyleLbl="node1" presStyleIdx="0" presStyleCnt="1" custScaleX="232437">
        <dgm:presLayoutVars>
          <dgm:bulletEnabled val="1"/>
        </dgm:presLayoutVars>
      </dgm:prSet>
      <dgm:spPr/>
      <dgm:t>
        <a:bodyPr/>
        <a:lstStyle/>
        <a:p>
          <a:endParaRPr lang="en-US"/>
        </a:p>
      </dgm:t>
    </dgm:pt>
  </dgm:ptLst>
  <dgm:cxnLst>
    <dgm:cxn modelId="{90282E38-8D87-4B34-942F-C879494716FD}" type="presOf" srcId="{9CFD1A29-70BA-4418-B938-E5DA4B4EDDB8}" destId="{32C804F0-009E-47BA-99F9-70BA3DE3F046}" srcOrd="0" destOrd="0" presId="urn:microsoft.com/office/officeart/2005/8/layout/default"/>
    <dgm:cxn modelId="{BF1C8E56-5399-487F-B1D2-C8692C2F21D8}" type="presOf" srcId="{2BADDFA1-215F-4B2D-A2EA-26BC8CFB012C}" destId="{EB295C76-5811-4B90-B609-E9E9DC30D3A2}" srcOrd="0" destOrd="0" presId="urn:microsoft.com/office/officeart/2005/8/layout/default"/>
    <dgm:cxn modelId="{877DA9BF-3E14-4019-8F12-C2E021418BB6}" srcId="{9CFD1A29-70BA-4418-B938-E5DA4B4EDDB8}" destId="{2BADDFA1-215F-4B2D-A2EA-26BC8CFB012C}" srcOrd="0" destOrd="0" parTransId="{B938D153-EA0C-429B-BB77-9155D2EE4772}" sibTransId="{37C9D8AE-AE51-4A7F-A45F-1CC583E8063D}"/>
    <dgm:cxn modelId="{22CDC296-96B1-4D39-9FF2-1761EA109611}" type="presParOf" srcId="{32C804F0-009E-47BA-99F9-70BA3DE3F046}" destId="{EB295C76-5811-4B90-B609-E9E9DC30D3A2}" srcOrd="0" destOrd="0" presId="urn:microsoft.com/office/officeart/2005/8/layout/default"/>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D1A29-70BA-4418-B938-E5DA4B4EDD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ADDFA1-215F-4B2D-A2EA-26BC8CFB012C}">
      <dgm:prSet/>
      <dgm:spPr>
        <a:noFill/>
        <a:ln>
          <a:noFill/>
        </a:ln>
      </dgm:spPr>
      <dgm:t>
        <a:bodyPr/>
        <a:lstStyle/>
        <a:p>
          <a:r>
            <a:rPr lang="en-US" dirty="0" smtClean="0">
              <a:solidFill>
                <a:srgbClr val="FF66FF"/>
              </a:solidFill>
              <a:latin typeface="Comic Sans MS" pitchFamily="66" charset="0"/>
            </a:rPr>
            <a:t>lots special</a:t>
          </a:r>
          <a:endParaRPr lang="en-US" dirty="0">
            <a:solidFill>
              <a:srgbClr val="FF66FF"/>
            </a:solidFill>
            <a:latin typeface="Comic Sans MS" pitchFamily="66" charset="0"/>
          </a:endParaRPr>
        </a:p>
      </dgm:t>
    </dgm:pt>
    <dgm:pt modelId="{B938D153-EA0C-429B-BB77-9155D2EE4772}" type="parTrans" cxnId="{877DA9BF-3E14-4019-8F12-C2E021418BB6}">
      <dgm:prSet/>
      <dgm:spPr/>
      <dgm:t>
        <a:bodyPr/>
        <a:lstStyle/>
        <a:p>
          <a:endParaRPr lang="en-US"/>
        </a:p>
      </dgm:t>
    </dgm:pt>
    <dgm:pt modelId="{37C9D8AE-AE51-4A7F-A45F-1CC583E8063D}" type="sibTrans" cxnId="{877DA9BF-3E14-4019-8F12-C2E021418BB6}">
      <dgm:prSet/>
      <dgm:spPr/>
      <dgm:t>
        <a:bodyPr/>
        <a:lstStyle/>
        <a:p>
          <a:endParaRPr lang="en-US"/>
        </a:p>
      </dgm:t>
    </dgm:pt>
    <dgm:pt modelId="{32C804F0-009E-47BA-99F9-70BA3DE3F046}" type="pres">
      <dgm:prSet presAssocID="{9CFD1A29-70BA-4418-B938-E5DA4B4EDDB8}" presName="diagram" presStyleCnt="0">
        <dgm:presLayoutVars>
          <dgm:dir/>
          <dgm:resizeHandles val="exact"/>
        </dgm:presLayoutVars>
      </dgm:prSet>
      <dgm:spPr/>
    </dgm:pt>
    <dgm:pt modelId="{EB295C76-5811-4B90-B609-E9E9DC30D3A2}" type="pres">
      <dgm:prSet presAssocID="{2BADDFA1-215F-4B2D-A2EA-26BC8CFB012C}" presName="node" presStyleLbl="node1" presStyleIdx="0" presStyleCnt="1" custScaleX="232437">
        <dgm:presLayoutVars>
          <dgm:bulletEnabled val="1"/>
        </dgm:presLayoutVars>
      </dgm:prSet>
      <dgm:spPr/>
      <dgm:t>
        <a:bodyPr/>
        <a:lstStyle/>
        <a:p>
          <a:endParaRPr lang="en-US"/>
        </a:p>
      </dgm:t>
    </dgm:pt>
  </dgm:ptLst>
  <dgm:cxnLst>
    <dgm:cxn modelId="{EA8AF6FD-8726-4699-992E-D616C203C78B}" type="presOf" srcId="{9CFD1A29-70BA-4418-B938-E5DA4B4EDDB8}" destId="{32C804F0-009E-47BA-99F9-70BA3DE3F046}" srcOrd="0" destOrd="0" presId="urn:microsoft.com/office/officeart/2005/8/layout/default"/>
    <dgm:cxn modelId="{2A6AD575-1429-4800-A81E-902F079D4863}" type="presOf" srcId="{2BADDFA1-215F-4B2D-A2EA-26BC8CFB012C}" destId="{EB295C76-5811-4B90-B609-E9E9DC30D3A2}" srcOrd="0" destOrd="0" presId="urn:microsoft.com/office/officeart/2005/8/layout/default"/>
    <dgm:cxn modelId="{877DA9BF-3E14-4019-8F12-C2E021418BB6}" srcId="{9CFD1A29-70BA-4418-B938-E5DA4B4EDDB8}" destId="{2BADDFA1-215F-4B2D-A2EA-26BC8CFB012C}" srcOrd="0" destOrd="0" parTransId="{B938D153-EA0C-429B-BB77-9155D2EE4772}" sibTransId="{37C9D8AE-AE51-4A7F-A45F-1CC583E8063D}"/>
    <dgm:cxn modelId="{186D205B-142B-43A2-A647-F23D21BF2C13}" type="presParOf" srcId="{32C804F0-009E-47BA-99F9-70BA3DE3F046}" destId="{EB295C76-5811-4B90-B609-E9E9DC30D3A2}" srcOrd="0" destOrd="0" presId="urn:microsoft.com/office/officeart/2005/8/layout/default"/>
  </dgm:cxnLst>
  <dgm:bg/>
  <dgm:whole/>
  <dgm:extLst>
    <a:ext uri="http://schemas.microsoft.com/office/drawing/2008/diagram">
      <dsp:dataModelExt xmlns:dsp="http://schemas.microsoft.com/office/drawing/2008/diagram" xmlns=""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D1A29-70BA-4418-B938-E5DA4B4EDD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ADDFA1-215F-4B2D-A2EA-26BC8CFB012C}">
      <dgm:prSet/>
      <dgm:spPr>
        <a:noFill/>
        <a:ln>
          <a:noFill/>
        </a:ln>
      </dgm:spPr>
      <dgm:t>
        <a:bodyPr/>
        <a:lstStyle/>
        <a:p>
          <a:r>
            <a:rPr lang="en-US" dirty="0" smtClean="0">
              <a:solidFill>
                <a:srgbClr val="FF9900"/>
              </a:solidFill>
              <a:latin typeface="Comic Sans MS" pitchFamily="66" charset="0"/>
            </a:rPr>
            <a:t>wow code</a:t>
          </a:r>
          <a:endParaRPr lang="en-US" dirty="0">
            <a:solidFill>
              <a:srgbClr val="FF9900"/>
            </a:solidFill>
            <a:latin typeface="Comic Sans MS" pitchFamily="66" charset="0"/>
          </a:endParaRPr>
        </a:p>
      </dgm:t>
    </dgm:pt>
    <dgm:pt modelId="{B938D153-EA0C-429B-BB77-9155D2EE4772}" type="parTrans" cxnId="{877DA9BF-3E14-4019-8F12-C2E021418BB6}">
      <dgm:prSet/>
      <dgm:spPr/>
      <dgm:t>
        <a:bodyPr/>
        <a:lstStyle/>
        <a:p>
          <a:endParaRPr lang="en-US"/>
        </a:p>
      </dgm:t>
    </dgm:pt>
    <dgm:pt modelId="{37C9D8AE-AE51-4A7F-A45F-1CC583E8063D}" type="sibTrans" cxnId="{877DA9BF-3E14-4019-8F12-C2E021418BB6}">
      <dgm:prSet/>
      <dgm:spPr/>
      <dgm:t>
        <a:bodyPr/>
        <a:lstStyle/>
        <a:p>
          <a:endParaRPr lang="en-US"/>
        </a:p>
      </dgm:t>
    </dgm:pt>
    <dgm:pt modelId="{32C804F0-009E-47BA-99F9-70BA3DE3F046}" type="pres">
      <dgm:prSet presAssocID="{9CFD1A29-70BA-4418-B938-E5DA4B4EDDB8}" presName="diagram" presStyleCnt="0">
        <dgm:presLayoutVars>
          <dgm:dir/>
          <dgm:resizeHandles val="exact"/>
        </dgm:presLayoutVars>
      </dgm:prSet>
      <dgm:spPr/>
    </dgm:pt>
    <dgm:pt modelId="{EB295C76-5811-4B90-B609-E9E9DC30D3A2}" type="pres">
      <dgm:prSet presAssocID="{2BADDFA1-215F-4B2D-A2EA-26BC8CFB012C}" presName="node" presStyleLbl="node1" presStyleIdx="0" presStyleCnt="1" custScaleX="232437">
        <dgm:presLayoutVars>
          <dgm:bulletEnabled val="1"/>
        </dgm:presLayoutVars>
      </dgm:prSet>
      <dgm:spPr/>
      <dgm:t>
        <a:bodyPr/>
        <a:lstStyle/>
        <a:p>
          <a:endParaRPr lang="en-US"/>
        </a:p>
      </dgm:t>
    </dgm:pt>
  </dgm:ptLst>
  <dgm:cxnLst>
    <dgm:cxn modelId="{6CE0282C-B003-407A-993C-8D94B83D1AE0}" type="presOf" srcId="{2BADDFA1-215F-4B2D-A2EA-26BC8CFB012C}" destId="{EB295C76-5811-4B90-B609-E9E9DC30D3A2}" srcOrd="0" destOrd="0" presId="urn:microsoft.com/office/officeart/2005/8/layout/default"/>
    <dgm:cxn modelId="{3AD21A96-78CF-453F-B2A1-64F716D439CD}" type="presOf" srcId="{9CFD1A29-70BA-4418-B938-E5DA4B4EDDB8}" destId="{32C804F0-009E-47BA-99F9-70BA3DE3F046}" srcOrd="0" destOrd="0" presId="urn:microsoft.com/office/officeart/2005/8/layout/default"/>
    <dgm:cxn modelId="{877DA9BF-3E14-4019-8F12-C2E021418BB6}" srcId="{9CFD1A29-70BA-4418-B938-E5DA4B4EDDB8}" destId="{2BADDFA1-215F-4B2D-A2EA-26BC8CFB012C}" srcOrd="0" destOrd="0" parTransId="{B938D153-EA0C-429B-BB77-9155D2EE4772}" sibTransId="{37C9D8AE-AE51-4A7F-A45F-1CC583E8063D}"/>
    <dgm:cxn modelId="{2E9C0496-511C-4709-BBA1-DC3016FB9359}" type="presParOf" srcId="{32C804F0-009E-47BA-99F9-70BA3DE3F046}" destId="{EB295C76-5811-4B90-B609-E9E9DC30D3A2}" srcOrd="0" destOrd="0" presId="urn:microsoft.com/office/officeart/2005/8/layout/default"/>
  </dgm:cxnLst>
  <dgm:bg/>
  <dgm:whole/>
  <dgm:extLst>
    <a:ext uri="http://schemas.microsoft.com/office/drawing/2008/diagram">
      <dsp:dataModelExt xmlns:dsp="http://schemas.microsoft.com/office/drawing/2008/diagram" xmlns="" relId="rId3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E116D2-2CD0-497C-AA67-CC7FAC9395AC}" type="doc">
      <dgm:prSet loTypeId="urn:microsoft.com/office/officeart/2005/8/layout/process1" loCatId="process" qsTypeId="urn:microsoft.com/office/officeart/2005/8/quickstyle/3d1" qsCatId="3D" csTypeId="urn:microsoft.com/office/officeart/2005/8/colors/colorful1" csCatId="colorful" phldr="1"/>
      <dgm:spPr/>
    </dgm:pt>
    <dgm:pt modelId="{58D5AE4B-EAB5-4529-AE47-D3844FED7FCC}">
      <dgm:prSet phldrT="[Text]"/>
      <dgm:spPr/>
      <dgm:t>
        <a:bodyPr/>
        <a:lstStyle/>
        <a:p>
          <a:r>
            <a:rPr lang="en-US" dirty="0" smtClean="0"/>
            <a:t>Install</a:t>
          </a:r>
          <a:endParaRPr lang="en-US" dirty="0"/>
        </a:p>
      </dgm:t>
    </dgm:pt>
    <dgm:pt modelId="{39A1C265-F359-4791-96D2-FBF51373EFAC}" type="parTrans" cxnId="{10EC1FE4-DEB6-47BC-91F0-ECE9357A2A38}">
      <dgm:prSet/>
      <dgm:spPr/>
      <dgm:t>
        <a:bodyPr/>
        <a:lstStyle/>
        <a:p>
          <a:endParaRPr lang="en-US"/>
        </a:p>
      </dgm:t>
    </dgm:pt>
    <dgm:pt modelId="{B8455A22-55D3-4746-92F9-07E7012077FA}" type="sibTrans" cxnId="{10EC1FE4-DEB6-47BC-91F0-ECE9357A2A38}">
      <dgm:prSet/>
      <dgm:spPr/>
      <dgm:t>
        <a:bodyPr/>
        <a:lstStyle/>
        <a:p>
          <a:endParaRPr lang="en-US"/>
        </a:p>
      </dgm:t>
    </dgm:pt>
    <dgm:pt modelId="{EB3CDD8A-C174-4589-84E4-D36EE351348E}">
      <dgm:prSet phldrT="[Text]"/>
      <dgm:spPr/>
      <dgm:t>
        <a:bodyPr/>
        <a:lstStyle/>
        <a:p>
          <a:r>
            <a:rPr lang="en-US" dirty="0" smtClean="0"/>
            <a:t>Format</a:t>
          </a:r>
          <a:endParaRPr lang="en-US" dirty="0"/>
        </a:p>
      </dgm:t>
    </dgm:pt>
    <dgm:pt modelId="{675155B4-EFEA-4A24-A5CC-DBCE3DFC7EBD}" type="parTrans" cxnId="{37E77152-FE52-4C0C-89AE-53CC8D4821EA}">
      <dgm:prSet/>
      <dgm:spPr/>
      <dgm:t>
        <a:bodyPr/>
        <a:lstStyle/>
        <a:p>
          <a:endParaRPr lang="en-US"/>
        </a:p>
      </dgm:t>
    </dgm:pt>
    <dgm:pt modelId="{BE7F1C49-A842-4C05-AC48-A08E66789CD3}" type="sibTrans" cxnId="{37E77152-FE52-4C0C-89AE-53CC8D4821EA}">
      <dgm:prSet/>
      <dgm:spPr/>
      <dgm:t>
        <a:bodyPr/>
        <a:lstStyle/>
        <a:p>
          <a:endParaRPr lang="en-US"/>
        </a:p>
      </dgm:t>
    </dgm:pt>
    <dgm:pt modelId="{95E29E2C-5BD2-47A5-B2E7-B56C678BC3E8}">
      <dgm:prSet phldrT="[Text]"/>
      <dgm:spPr/>
      <dgm:t>
        <a:bodyPr/>
        <a:lstStyle/>
        <a:p>
          <a:r>
            <a:rPr lang="en-US" dirty="0" smtClean="0"/>
            <a:t>Populate</a:t>
          </a:r>
          <a:endParaRPr lang="en-US" dirty="0"/>
        </a:p>
      </dgm:t>
    </dgm:pt>
    <dgm:pt modelId="{FBB40B9A-72A3-446E-BA94-72A902F98541}" type="parTrans" cxnId="{4A34B9EA-E1A3-4CA7-8BBD-0E2760A31280}">
      <dgm:prSet/>
      <dgm:spPr/>
      <dgm:t>
        <a:bodyPr/>
        <a:lstStyle/>
        <a:p>
          <a:endParaRPr lang="en-US"/>
        </a:p>
      </dgm:t>
    </dgm:pt>
    <dgm:pt modelId="{59DF1196-F9F5-416D-89D1-559DC9471071}" type="sibTrans" cxnId="{4A34B9EA-E1A3-4CA7-8BBD-0E2760A31280}">
      <dgm:prSet/>
      <dgm:spPr/>
      <dgm:t>
        <a:bodyPr/>
        <a:lstStyle/>
        <a:p>
          <a:endParaRPr lang="en-US"/>
        </a:p>
      </dgm:t>
    </dgm:pt>
    <dgm:pt modelId="{9A0A2C68-4270-4FB8-9186-B1408904EF99}" type="pres">
      <dgm:prSet presAssocID="{1BE116D2-2CD0-497C-AA67-CC7FAC9395AC}" presName="Name0" presStyleCnt="0">
        <dgm:presLayoutVars>
          <dgm:dir/>
          <dgm:resizeHandles val="exact"/>
        </dgm:presLayoutVars>
      </dgm:prSet>
      <dgm:spPr/>
    </dgm:pt>
    <dgm:pt modelId="{FA78ED0D-DC0B-4589-82C2-EF29800A6AA2}" type="pres">
      <dgm:prSet presAssocID="{58D5AE4B-EAB5-4529-AE47-D3844FED7FCC}" presName="node" presStyleLbl="node1" presStyleIdx="0" presStyleCnt="3">
        <dgm:presLayoutVars>
          <dgm:bulletEnabled val="1"/>
        </dgm:presLayoutVars>
      </dgm:prSet>
      <dgm:spPr/>
      <dgm:t>
        <a:bodyPr/>
        <a:lstStyle/>
        <a:p>
          <a:endParaRPr lang="en-US"/>
        </a:p>
      </dgm:t>
    </dgm:pt>
    <dgm:pt modelId="{63EB8C3A-AE6C-4435-9BA1-F865900265B6}" type="pres">
      <dgm:prSet presAssocID="{B8455A22-55D3-4746-92F9-07E7012077FA}" presName="sibTrans" presStyleLbl="sibTrans2D1" presStyleIdx="0" presStyleCnt="2"/>
      <dgm:spPr/>
    </dgm:pt>
    <dgm:pt modelId="{181D6E25-A785-4621-80AE-CBFA6EB64013}" type="pres">
      <dgm:prSet presAssocID="{B8455A22-55D3-4746-92F9-07E7012077FA}" presName="connectorText" presStyleLbl="sibTrans2D1" presStyleIdx="0" presStyleCnt="2"/>
      <dgm:spPr/>
    </dgm:pt>
    <dgm:pt modelId="{8E313FC7-2F24-4ED2-A205-4FD75491E7A2}" type="pres">
      <dgm:prSet presAssocID="{EB3CDD8A-C174-4589-84E4-D36EE351348E}" presName="node" presStyleLbl="node1" presStyleIdx="1" presStyleCnt="3">
        <dgm:presLayoutVars>
          <dgm:bulletEnabled val="1"/>
        </dgm:presLayoutVars>
      </dgm:prSet>
      <dgm:spPr/>
      <dgm:t>
        <a:bodyPr/>
        <a:lstStyle/>
        <a:p>
          <a:endParaRPr lang="en-US"/>
        </a:p>
      </dgm:t>
    </dgm:pt>
    <dgm:pt modelId="{4A5EFB90-A206-43FB-B109-6005180613AE}" type="pres">
      <dgm:prSet presAssocID="{BE7F1C49-A842-4C05-AC48-A08E66789CD3}" presName="sibTrans" presStyleLbl="sibTrans2D1" presStyleIdx="1" presStyleCnt="2"/>
      <dgm:spPr/>
    </dgm:pt>
    <dgm:pt modelId="{1B8B7582-D903-454E-8E1E-4E797E6AFC79}" type="pres">
      <dgm:prSet presAssocID="{BE7F1C49-A842-4C05-AC48-A08E66789CD3}" presName="connectorText" presStyleLbl="sibTrans2D1" presStyleIdx="1" presStyleCnt="2"/>
      <dgm:spPr/>
    </dgm:pt>
    <dgm:pt modelId="{69657AE4-18CD-42F8-8920-41B06293DB13}" type="pres">
      <dgm:prSet presAssocID="{95E29E2C-5BD2-47A5-B2E7-B56C678BC3E8}" presName="node" presStyleLbl="node1" presStyleIdx="2" presStyleCnt="3">
        <dgm:presLayoutVars>
          <dgm:bulletEnabled val="1"/>
        </dgm:presLayoutVars>
      </dgm:prSet>
      <dgm:spPr/>
    </dgm:pt>
  </dgm:ptLst>
  <dgm:cxnLst>
    <dgm:cxn modelId="{35B573FD-CE39-4C91-B036-4DDE3CF32EA6}" type="presOf" srcId="{1BE116D2-2CD0-497C-AA67-CC7FAC9395AC}" destId="{9A0A2C68-4270-4FB8-9186-B1408904EF99}" srcOrd="0" destOrd="0" presId="urn:microsoft.com/office/officeart/2005/8/layout/process1"/>
    <dgm:cxn modelId="{10EC1FE4-DEB6-47BC-91F0-ECE9357A2A38}" srcId="{1BE116D2-2CD0-497C-AA67-CC7FAC9395AC}" destId="{58D5AE4B-EAB5-4529-AE47-D3844FED7FCC}" srcOrd="0" destOrd="0" parTransId="{39A1C265-F359-4791-96D2-FBF51373EFAC}" sibTransId="{B8455A22-55D3-4746-92F9-07E7012077FA}"/>
    <dgm:cxn modelId="{7EBC6A9D-78AB-4F03-8EBA-3D5A0446BD0D}" type="presOf" srcId="{95E29E2C-5BD2-47A5-B2E7-B56C678BC3E8}" destId="{69657AE4-18CD-42F8-8920-41B06293DB13}" srcOrd="0" destOrd="0" presId="urn:microsoft.com/office/officeart/2005/8/layout/process1"/>
    <dgm:cxn modelId="{37E77152-FE52-4C0C-89AE-53CC8D4821EA}" srcId="{1BE116D2-2CD0-497C-AA67-CC7FAC9395AC}" destId="{EB3CDD8A-C174-4589-84E4-D36EE351348E}" srcOrd="1" destOrd="0" parTransId="{675155B4-EFEA-4A24-A5CC-DBCE3DFC7EBD}" sibTransId="{BE7F1C49-A842-4C05-AC48-A08E66789CD3}"/>
    <dgm:cxn modelId="{75954752-3A63-4109-9C97-B41B6286EC3B}" type="presOf" srcId="{B8455A22-55D3-4746-92F9-07E7012077FA}" destId="{181D6E25-A785-4621-80AE-CBFA6EB64013}" srcOrd="1" destOrd="0" presId="urn:microsoft.com/office/officeart/2005/8/layout/process1"/>
    <dgm:cxn modelId="{4A34B9EA-E1A3-4CA7-8BBD-0E2760A31280}" srcId="{1BE116D2-2CD0-497C-AA67-CC7FAC9395AC}" destId="{95E29E2C-5BD2-47A5-B2E7-B56C678BC3E8}" srcOrd="2" destOrd="0" parTransId="{FBB40B9A-72A3-446E-BA94-72A902F98541}" sibTransId="{59DF1196-F9F5-416D-89D1-559DC9471071}"/>
    <dgm:cxn modelId="{439C4E54-3195-4EB1-A543-37840DEE8529}" type="presOf" srcId="{BE7F1C49-A842-4C05-AC48-A08E66789CD3}" destId="{4A5EFB90-A206-43FB-B109-6005180613AE}" srcOrd="0" destOrd="0" presId="urn:microsoft.com/office/officeart/2005/8/layout/process1"/>
    <dgm:cxn modelId="{A3466B87-68E9-41D5-A081-ECEB5B3AC9D3}" type="presOf" srcId="{B8455A22-55D3-4746-92F9-07E7012077FA}" destId="{63EB8C3A-AE6C-4435-9BA1-F865900265B6}" srcOrd="0" destOrd="0" presId="urn:microsoft.com/office/officeart/2005/8/layout/process1"/>
    <dgm:cxn modelId="{2FFB8EB5-6C83-4E1E-8B04-219DCAFD2069}" type="presOf" srcId="{BE7F1C49-A842-4C05-AC48-A08E66789CD3}" destId="{1B8B7582-D903-454E-8E1E-4E797E6AFC79}" srcOrd="1" destOrd="0" presId="urn:microsoft.com/office/officeart/2005/8/layout/process1"/>
    <dgm:cxn modelId="{B7B0C43C-A9D6-42BB-9095-DC9A47F2634E}" type="presOf" srcId="{58D5AE4B-EAB5-4529-AE47-D3844FED7FCC}" destId="{FA78ED0D-DC0B-4589-82C2-EF29800A6AA2}" srcOrd="0" destOrd="0" presId="urn:microsoft.com/office/officeart/2005/8/layout/process1"/>
    <dgm:cxn modelId="{6A8BEDD3-568F-4ADA-B4EA-6991174978FB}" type="presOf" srcId="{EB3CDD8A-C174-4589-84E4-D36EE351348E}" destId="{8E313FC7-2F24-4ED2-A205-4FD75491E7A2}" srcOrd="0" destOrd="0" presId="urn:microsoft.com/office/officeart/2005/8/layout/process1"/>
    <dgm:cxn modelId="{CF054D62-8DF4-4355-B29B-1B95219D2BB5}" type="presParOf" srcId="{9A0A2C68-4270-4FB8-9186-B1408904EF99}" destId="{FA78ED0D-DC0B-4589-82C2-EF29800A6AA2}" srcOrd="0" destOrd="0" presId="urn:microsoft.com/office/officeart/2005/8/layout/process1"/>
    <dgm:cxn modelId="{45FF1551-CA04-4B59-BDEA-62BEA9410078}" type="presParOf" srcId="{9A0A2C68-4270-4FB8-9186-B1408904EF99}" destId="{63EB8C3A-AE6C-4435-9BA1-F865900265B6}" srcOrd="1" destOrd="0" presId="urn:microsoft.com/office/officeart/2005/8/layout/process1"/>
    <dgm:cxn modelId="{A72F2B84-9F89-4936-BC99-F81E174A46E4}" type="presParOf" srcId="{63EB8C3A-AE6C-4435-9BA1-F865900265B6}" destId="{181D6E25-A785-4621-80AE-CBFA6EB64013}" srcOrd="0" destOrd="0" presId="urn:microsoft.com/office/officeart/2005/8/layout/process1"/>
    <dgm:cxn modelId="{E9BD0148-423A-48A0-B29A-ADDE05300DB2}" type="presParOf" srcId="{9A0A2C68-4270-4FB8-9186-B1408904EF99}" destId="{8E313FC7-2F24-4ED2-A205-4FD75491E7A2}" srcOrd="2" destOrd="0" presId="urn:microsoft.com/office/officeart/2005/8/layout/process1"/>
    <dgm:cxn modelId="{A6F09AB3-1229-4921-9E04-CFB24EDA824C}" type="presParOf" srcId="{9A0A2C68-4270-4FB8-9186-B1408904EF99}" destId="{4A5EFB90-A206-43FB-B109-6005180613AE}" srcOrd="3" destOrd="0" presId="urn:microsoft.com/office/officeart/2005/8/layout/process1"/>
    <dgm:cxn modelId="{D46DE4C2-87B2-47FA-90B4-02A8F52F15D4}" type="presParOf" srcId="{4A5EFB90-A206-43FB-B109-6005180613AE}" destId="{1B8B7582-D903-454E-8E1E-4E797E6AFC79}" srcOrd="0" destOrd="0" presId="urn:microsoft.com/office/officeart/2005/8/layout/process1"/>
    <dgm:cxn modelId="{D4E39620-B94A-45D0-A534-19E205BF0B17}" type="presParOf" srcId="{9A0A2C68-4270-4FB8-9186-B1408904EF99}" destId="{69657AE4-18CD-42F8-8920-41B06293DB13}"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A1CED8-8A0B-4DA8-A0BD-0B3E9A10A6AE}"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en-US"/>
        </a:p>
      </dgm:t>
    </dgm:pt>
    <dgm:pt modelId="{C36E2138-8888-49BB-905E-7D179788CB85}">
      <dgm:prSet phldrT="[Text]"/>
      <dgm:spPr/>
      <dgm:t>
        <a:bodyPr/>
        <a:lstStyle/>
        <a:p>
          <a:r>
            <a:rPr lang="en-US" dirty="0" smtClean="0"/>
            <a:t>Install</a:t>
          </a:r>
          <a:endParaRPr lang="en-US" dirty="0"/>
        </a:p>
      </dgm:t>
    </dgm:pt>
    <dgm:pt modelId="{0FCBD281-54B0-4868-9736-F187EA6C4871}" type="parTrans" cxnId="{19121AC6-35BE-4F3A-8E54-E16B3D996CD0}">
      <dgm:prSet/>
      <dgm:spPr/>
      <dgm:t>
        <a:bodyPr/>
        <a:lstStyle/>
        <a:p>
          <a:endParaRPr lang="en-US"/>
        </a:p>
      </dgm:t>
    </dgm:pt>
    <dgm:pt modelId="{764D71B3-E646-4E73-915D-B974D3C193E7}" type="sibTrans" cxnId="{19121AC6-35BE-4F3A-8E54-E16B3D996CD0}">
      <dgm:prSet/>
      <dgm:spPr/>
      <dgm:t>
        <a:bodyPr/>
        <a:lstStyle/>
        <a:p>
          <a:endParaRPr lang="en-US"/>
        </a:p>
      </dgm:t>
    </dgm:pt>
    <dgm:pt modelId="{7518FDED-8D88-44A7-BAD8-553E2ECB3A60}">
      <dgm:prSet phldrT="[Text]"/>
      <dgm:spPr/>
      <dgm:t>
        <a:bodyPr/>
        <a:lstStyle/>
        <a:p>
          <a:r>
            <a:rPr lang="en-US" dirty="0" smtClean="0"/>
            <a:t>Write an installation profile for Pawtucket</a:t>
          </a:r>
          <a:endParaRPr lang="en-US" dirty="0"/>
        </a:p>
      </dgm:t>
    </dgm:pt>
    <dgm:pt modelId="{BD0F4326-B8E6-4229-B15D-489F30FD3CED}" type="parTrans" cxnId="{9E07DC25-81C6-409E-8615-05CA60414376}">
      <dgm:prSet/>
      <dgm:spPr/>
      <dgm:t>
        <a:bodyPr/>
        <a:lstStyle/>
        <a:p>
          <a:endParaRPr lang="en-US"/>
        </a:p>
      </dgm:t>
    </dgm:pt>
    <dgm:pt modelId="{2F6F3D69-7BB9-4D43-BD16-C1EAAD82B014}" type="sibTrans" cxnId="{9E07DC25-81C6-409E-8615-05CA60414376}">
      <dgm:prSet/>
      <dgm:spPr/>
      <dgm:t>
        <a:bodyPr/>
        <a:lstStyle/>
        <a:p>
          <a:endParaRPr lang="en-US"/>
        </a:p>
      </dgm:t>
    </dgm:pt>
    <dgm:pt modelId="{814431A9-0EB2-40D5-A7D5-494DDAB76BEF}">
      <dgm:prSet phldrT="[Text]"/>
      <dgm:spPr/>
      <dgm:t>
        <a:bodyPr/>
        <a:lstStyle/>
        <a:p>
          <a:r>
            <a:rPr lang="en-US" dirty="0" smtClean="0"/>
            <a:t>Format</a:t>
          </a:r>
          <a:endParaRPr lang="en-US" dirty="0"/>
        </a:p>
      </dgm:t>
    </dgm:pt>
    <dgm:pt modelId="{5E8FF6DC-1893-49FF-BB82-DFC009ABF864}" type="parTrans" cxnId="{B8F97359-3297-4653-B99E-786684C5BA77}">
      <dgm:prSet/>
      <dgm:spPr/>
      <dgm:t>
        <a:bodyPr/>
        <a:lstStyle/>
        <a:p>
          <a:endParaRPr lang="en-US"/>
        </a:p>
      </dgm:t>
    </dgm:pt>
    <dgm:pt modelId="{002CCD32-3676-415B-97CC-ABC4539891DC}" type="sibTrans" cxnId="{B8F97359-3297-4653-B99E-786684C5BA77}">
      <dgm:prSet/>
      <dgm:spPr/>
      <dgm:t>
        <a:bodyPr/>
        <a:lstStyle/>
        <a:p>
          <a:endParaRPr lang="en-US"/>
        </a:p>
      </dgm:t>
    </dgm:pt>
    <dgm:pt modelId="{9B97CCE0-93E8-463B-B2AE-F4458C1CE0A5}">
      <dgm:prSet phldrT="[Text]"/>
      <dgm:spPr/>
      <dgm:t>
        <a:bodyPr/>
        <a:lstStyle/>
        <a:p>
          <a:r>
            <a:rPr lang="en-US" dirty="0" smtClean="0"/>
            <a:t>Build a website</a:t>
          </a:r>
          <a:endParaRPr lang="en-US" dirty="0"/>
        </a:p>
      </dgm:t>
    </dgm:pt>
    <dgm:pt modelId="{C8B69093-E6CA-4703-B183-5BBB761C7C27}" type="parTrans" cxnId="{FA6452BC-1662-4A45-94F5-7A6C82915726}">
      <dgm:prSet/>
      <dgm:spPr/>
      <dgm:t>
        <a:bodyPr/>
        <a:lstStyle/>
        <a:p>
          <a:endParaRPr lang="en-US"/>
        </a:p>
      </dgm:t>
    </dgm:pt>
    <dgm:pt modelId="{0E410480-5876-48DD-8D04-375CE35A440D}" type="sibTrans" cxnId="{FA6452BC-1662-4A45-94F5-7A6C82915726}">
      <dgm:prSet/>
      <dgm:spPr/>
      <dgm:t>
        <a:bodyPr/>
        <a:lstStyle/>
        <a:p>
          <a:endParaRPr lang="en-US"/>
        </a:p>
      </dgm:t>
    </dgm:pt>
    <dgm:pt modelId="{1B4CF368-10BE-4B2E-A91B-E171514A8DF2}">
      <dgm:prSet phldrT="[Text]"/>
      <dgm:spPr/>
      <dgm:t>
        <a:bodyPr/>
        <a:lstStyle/>
        <a:p>
          <a:r>
            <a:rPr lang="en-US" dirty="0" smtClean="0"/>
            <a:t>Populate</a:t>
          </a:r>
          <a:endParaRPr lang="en-US" dirty="0"/>
        </a:p>
      </dgm:t>
    </dgm:pt>
    <dgm:pt modelId="{F2EA9AAE-07CD-4F2A-9775-91FEE2527C5E}" type="parTrans" cxnId="{02713F26-C3AA-4AB9-97CD-75C5323B628F}">
      <dgm:prSet/>
      <dgm:spPr/>
      <dgm:t>
        <a:bodyPr/>
        <a:lstStyle/>
        <a:p>
          <a:endParaRPr lang="en-US"/>
        </a:p>
      </dgm:t>
    </dgm:pt>
    <dgm:pt modelId="{6D79347A-BE8C-48E3-99C4-ADA882253542}" type="sibTrans" cxnId="{02713F26-C3AA-4AB9-97CD-75C5323B628F}">
      <dgm:prSet/>
      <dgm:spPr/>
      <dgm:t>
        <a:bodyPr/>
        <a:lstStyle/>
        <a:p>
          <a:endParaRPr lang="en-US"/>
        </a:p>
      </dgm:t>
    </dgm:pt>
    <dgm:pt modelId="{5409388D-96D4-485C-9B02-32700E66857F}">
      <dgm:prSet phldrT="[Text]"/>
      <dgm:spPr/>
      <dgm:t>
        <a:bodyPr/>
        <a:lstStyle/>
        <a:p>
          <a:r>
            <a:rPr lang="en-US" dirty="0" smtClean="0"/>
            <a:t>Standardize existing data</a:t>
          </a:r>
          <a:endParaRPr lang="en-US" dirty="0"/>
        </a:p>
      </dgm:t>
    </dgm:pt>
    <dgm:pt modelId="{AA994235-3124-42A5-83F0-633B5ED4E942}" type="parTrans" cxnId="{02B5FAE9-D746-478A-A9F1-336BDD3E84D5}">
      <dgm:prSet/>
      <dgm:spPr/>
      <dgm:t>
        <a:bodyPr/>
        <a:lstStyle/>
        <a:p>
          <a:endParaRPr lang="en-US"/>
        </a:p>
      </dgm:t>
    </dgm:pt>
    <dgm:pt modelId="{764B0AA6-702C-428F-83F9-6FE2ECA94F6B}" type="sibTrans" cxnId="{02B5FAE9-D746-478A-A9F1-336BDD3E84D5}">
      <dgm:prSet/>
      <dgm:spPr/>
      <dgm:t>
        <a:bodyPr/>
        <a:lstStyle/>
        <a:p>
          <a:endParaRPr lang="en-US"/>
        </a:p>
      </dgm:t>
    </dgm:pt>
    <dgm:pt modelId="{E1694D5F-8F7C-427A-A9C6-5CD6312C818F}">
      <dgm:prSet phldrT="[Text]"/>
      <dgm:spPr/>
      <dgm:t>
        <a:bodyPr/>
        <a:lstStyle/>
        <a:p>
          <a:r>
            <a:rPr lang="en-US" dirty="0" smtClean="0"/>
            <a:t>Install Providence</a:t>
          </a:r>
          <a:endParaRPr lang="en-US" dirty="0"/>
        </a:p>
      </dgm:t>
    </dgm:pt>
    <dgm:pt modelId="{DA519EEC-3E7B-4C38-8472-5CD0F97868CF}" type="parTrans" cxnId="{D851C8DD-9E9D-45FA-B3C9-BEF76F395EEA}">
      <dgm:prSet/>
      <dgm:spPr/>
      <dgm:t>
        <a:bodyPr/>
        <a:lstStyle/>
        <a:p>
          <a:endParaRPr lang="en-US"/>
        </a:p>
      </dgm:t>
    </dgm:pt>
    <dgm:pt modelId="{741D1550-407F-40B7-878A-C14F55657191}" type="sibTrans" cxnId="{D851C8DD-9E9D-45FA-B3C9-BEF76F395EEA}">
      <dgm:prSet/>
      <dgm:spPr/>
      <dgm:t>
        <a:bodyPr/>
        <a:lstStyle/>
        <a:p>
          <a:endParaRPr lang="en-US"/>
        </a:p>
      </dgm:t>
    </dgm:pt>
    <dgm:pt modelId="{5109A04C-5E31-4899-94CE-C3108249A98F}">
      <dgm:prSet phldrT="[Text]"/>
      <dgm:spPr/>
      <dgm:t>
        <a:bodyPr/>
        <a:lstStyle/>
        <a:p>
          <a:r>
            <a:rPr lang="en-US" dirty="0" smtClean="0"/>
            <a:t>Install supplementary software needs</a:t>
          </a:r>
          <a:endParaRPr lang="en-US" dirty="0"/>
        </a:p>
      </dgm:t>
    </dgm:pt>
    <dgm:pt modelId="{4692B630-80EA-44EF-963A-3B5784744167}" type="parTrans" cxnId="{0B3D10A2-8A10-4DBD-B9D0-194321AD761D}">
      <dgm:prSet/>
      <dgm:spPr/>
      <dgm:t>
        <a:bodyPr/>
        <a:lstStyle/>
        <a:p>
          <a:endParaRPr lang="en-US"/>
        </a:p>
      </dgm:t>
    </dgm:pt>
    <dgm:pt modelId="{900787B6-F686-4F49-A3D4-D98890EC0143}" type="sibTrans" cxnId="{0B3D10A2-8A10-4DBD-B9D0-194321AD761D}">
      <dgm:prSet/>
      <dgm:spPr/>
      <dgm:t>
        <a:bodyPr/>
        <a:lstStyle/>
        <a:p>
          <a:endParaRPr lang="en-US"/>
        </a:p>
      </dgm:t>
    </dgm:pt>
    <dgm:pt modelId="{9087CC78-E419-400C-A968-EF37FA703CBB}" type="pres">
      <dgm:prSet presAssocID="{FEA1CED8-8A0B-4DA8-A0BD-0B3E9A10A6AE}" presName="linearFlow" presStyleCnt="0">
        <dgm:presLayoutVars>
          <dgm:dir/>
          <dgm:animLvl val="lvl"/>
          <dgm:resizeHandles val="exact"/>
        </dgm:presLayoutVars>
      </dgm:prSet>
      <dgm:spPr/>
    </dgm:pt>
    <dgm:pt modelId="{70FE30E6-0895-48DD-BA60-8902C0826F16}" type="pres">
      <dgm:prSet presAssocID="{C36E2138-8888-49BB-905E-7D179788CB85}" presName="composite" presStyleCnt="0"/>
      <dgm:spPr/>
    </dgm:pt>
    <dgm:pt modelId="{E6927C4C-18E5-4816-AFAF-BD108089B4BA}" type="pres">
      <dgm:prSet presAssocID="{C36E2138-8888-49BB-905E-7D179788CB85}" presName="parTx" presStyleLbl="node1" presStyleIdx="0" presStyleCnt="3">
        <dgm:presLayoutVars>
          <dgm:chMax val="0"/>
          <dgm:chPref val="0"/>
          <dgm:bulletEnabled val="1"/>
        </dgm:presLayoutVars>
      </dgm:prSet>
      <dgm:spPr/>
    </dgm:pt>
    <dgm:pt modelId="{0E8B9116-C2E2-4748-A6F8-801A59629F29}" type="pres">
      <dgm:prSet presAssocID="{C36E2138-8888-49BB-905E-7D179788CB85}" presName="parSh" presStyleLbl="node1" presStyleIdx="0" presStyleCnt="3"/>
      <dgm:spPr/>
    </dgm:pt>
    <dgm:pt modelId="{76073ED3-2AA5-487A-A10D-564C307B6DE2}" type="pres">
      <dgm:prSet presAssocID="{C36E2138-8888-49BB-905E-7D179788CB85}" presName="desTx" presStyleLbl="fgAcc1" presStyleIdx="0" presStyleCnt="3" custScaleX="146026" custScaleY="66050" custLinFactNeighborX="12396" custLinFactNeighborY="-11225">
        <dgm:presLayoutVars>
          <dgm:bulletEnabled val="1"/>
        </dgm:presLayoutVars>
      </dgm:prSet>
      <dgm:spPr/>
      <dgm:t>
        <a:bodyPr/>
        <a:lstStyle/>
        <a:p>
          <a:endParaRPr lang="en-US"/>
        </a:p>
      </dgm:t>
    </dgm:pt>
    <dgm:pt modelId="{F928400E-ACAF-439D-BA2F-AB4BFCBEC2C6}" type="pres">
      <dgm:prSet presAssocID="{764D71B3-E646-4E73-915D-B974D3C193E7}" presName="sibTrans" presStyleLbl="sibTrans2D1" presStyleIdx="0" presStyleCnt="2" custScaleX="125460" custLinFactNeighborX="922" custLinFactNeighborY="-34874"/>
      <dgm:spPr/>
    </dgm:pt>
    <dgm:pt modelId="{2DE53577-C051-4127-9FCD-CD66972FA6DD}" type="pres">
      <dgm:prSet presAssocID="{764D71B3-E646-4E73-915D-B974D3C193E7}" presName="connTx" presStyleLbl="sibTrans2D1" presStyleIdx="0" presStyleCnt="2"/>
      <dgm:spPr/>
    </dgm:pt>
    <dgm:pt modelId="{6C7A6360-920B-4B3A-B17B-1E8D36956FE3}" type="pres">
      <dgm:prSet presAssocID="{814431A9-0EB2-40D5-A7D5-494DDAB76BEF}" presName="composite" presStyleCnt="0"/>
      <dgm:spPr/>
    </dgm:pt>
    <dgm:pt modelId="{FA918188-A17D-4B98-AFD3-29D703D85E62}" type="pres">
      <dgm:prSet presAssocID="{814431A9-0EB2-40D5-A7D5-494DDAB76BEF}" presName="parTx" presStyleLbl="node1" presStyleIdx="0" presStyleCnt="3">
        <dgm:presLayoutVars>
          <dgm:chMax val="0"/>
          <dgm:chPref val="0"/>
          <dgm:bulletEnabled val="1"/>
        </dgm:presLayoutVars>
      </dgm:prSet>
      <dgm:spPr/>
    </dgm:pt>
    <dgm:pt modelId="{7F09FC7B-F752-4119-A8FE-6923D3F88EFA}" type="pres">
      <dgm:prSet presAssocID="{814431A9-0EB2-40D5-A7D5-494DDAB76BEF}" presName="parSh" presStyleLbl="node1" presStyleIdx="1" presStyleCnt="3" custLinFactNeighborX="4045" custLinFactNeighborY="91748"/>
      <dgm:spPr/>
    </dgm:pt>
    <dgm:pt modelId="{56ED835A-215C-4FFA-AC88-6D87DE75657C}" type="pres">
      <dgm:prSet presAssocID="{814431A9-0EB2-40D5-A7D5-494DDAB76BEF}" presName="desTx" presStyleLbl="fgAcc1" presStyleIdx="1" presStyleCnt="3" custScaleY="33631" custLinFactNeighborX="12512" custLinFactNeighborY="-5766">
        <dgm:presLayoutVars>
          <dgm:bulletEnabled val="1"/>
        </dgm:presLayoutVars>
      </dgm:prSet>
      <dgm:spPr/>
    </dgm:pt>
    <dgm:pt modelId="{F2AEB5E9-44C4-4AB2-94F8-C0314AA17800}" type="pres">
      <dgm:prSet presAssocID="{002CCD32-3676-415B-97CC-ABC4539891DC}" presName="sibTrans" presStyleLbl="sibTrans2D1" presStyleIdx="1" presStyleCnt="2"/>
      <dgm:spPr/>
    </dgm:pt>
    <dgm:pt modelId="{36EDDDC4-DE2E-4791-BDE6-12A37583BFD1}" type="pres">
      <dgm:prSet presAssocID="{002CCD32-3676-415B-97CC-ABC4539891DC}" presName="connTx" presStyleLbl="sibTrans2D1" presStyleIdx="1" presStyleCnt="2"/>
      <dgm:spPr/>
    </dgm:pt>
    <dgm:pt modelId="{2123B384-768F-4825-8A6C-40303233D443}" type="pres">
      <dgm:prSet presAssocID="{1B4CF368-10BE-4B2E-A91B-E171514A8DF2}" presName="composite" presStyleCnt="0"/>
      <dgm:spPr/>
    </dgm:pt>
    <dgm:pt modelId="{FA571B12-F348-46F4-9409-D11CA3ED26AD}" type="pres">
      <dgm:prSet presAssocID="{1B4CF368-10BE-4B2E-A91B-E171514A8DF2}" presName="parTx" presStyleLbl="node1" presStyleIdx="1" presStyleCnt="3">
        <dgm:presLayoutVars>
          <dgm:chMax val="0"/>
          <dgm:chPref val="0"/>
          <dgm:bulletEnabled val="1"/>
        </dgm:presLayoutVars>
      </dgm:prSet>
      <dgm:spPr/>
    </dgm:pt>
    <dgm:pt modelId="{E4299A21-97B0-4EF6-897D-CFE60F7748A2}" type="pres">
      <dgm:prSet presAssocID="{1B4CF368-10BE-4B2E-A91B-E171514A8DF2}" presName="parSh" presStyleLbl="node1" presStyleIdx="2" presStyleCnt="3" custLinFactNeighborX="4695" custLinFactNeighborY="-34395"/>
      <dgm:spPr/>
    </dgm:pt>
    <dgm:pt modelId="{86D7C3AC-3804-4337-A5D5-E4310180E510}" type="pres">
      <dgm:prSet presAssocID="{1B4CF368-10BE-4B2E-A91B-E171514A8DF2}" presName="desTx" presStyleLbl="fgAcc1" presStyleIdx="2" presStyleCnt="3" custScaleY="35337" custLinFactNeighborX="756" custLinFactNeighborY="-36967">
        <dgm:presLayoutVars>
          <dgm:bulletEnabled val="1"/>
        </dgm:presLayoutVars>
      </dgm:prSet>
      <dgm:spPr/>
      <dgm:t>
        <a:bodyPr/>
        <a:lstStyle/>
        <a:p>
          <a:endParaRPr lang="en-US"/>
        </a:p>
      </dgm:t>
    </dgm:pt>
  </dgm:ptLst>
  <dgm:cxnLst>
    <dgm:cxn modelId="{271D83D1-1093-421E-B170-D0C5122FC281}" type="presOf" srcId="{002CCD32-3676-415B-97CC-ABC4539891DC}" destId="{36EDDDC4-DE2E-4791-BDE6-12A37583BFD1}" srcOrd="1" destOrd="0" presId="urn:microsoft.com/office/officeart/2005/8/layout/process3"/>
    <dgm:cxn modelId="{92B12869-242B-4561-88AD-899AF165298B}" type="presOf" srcId="{1B4CF368-10BE-4B2E-A91B-E171514A8DF2}" destId="{FA571B12-F348-46F4-9409-D11CA3ED26AD}" srcOrd="0" destOrd="0" presId="urn:microsoft.com/office/officeart/2005/8/layout/process3"/>
    <dgm:cxn modelId="{D851C8DD-9E9D-45FA-B3C9-BEF76F395EEA}" srcId="{C36E2138-8888-49BB-905E-7D179788CB85}" destId="{E1694D5F-8F7C-427A-A9C6-5CD6312C818F}" srcOrd="2" destOrd="0" parTransId="{DA519EEC-3E7B-4C38-8472-5CD0F97868CF}" sibTransId="{741D1550-407F-40B7-878A-C14F55657191}"/>
    <dgm:cxn modelId="{FA6452BC-1662-4A45-94F5-7A6C82915726}" srcId="{814431A9-0EB2-40D5-A7D5-494DDAB76BEF}" destId="{9B97CCE0-93E8-463B-B2AE-F4458C1CE0A5}" srcOrd="0" destOrd="0" parTransId="{C8B69093-E6CA-4703-B183-5BBB761C7C27}" sibTransId="{0E410480-5876-48DD-8D04-375CE35A440D}"/>
    <dgm:cxn modelId="{C15E8D7E-2940-4379-A915-D71E446DA4A3}" type="presOf" srcId="{E1694D5F-8F7C-427A-A9C6-5CD6312C818F}" destId="{76073ED3-2AA5-487A-A10D-564C307B6DE2}" srcOrd="0" destOrd="2" presId="urn:microsoft.com/office/officeart/2005/8/layout/process3"/>
    <dgm:cxn modelId="{FBB286B3-2C82-402A-833C-29D972346D4E}" type="presOf" srcId="{FEA1CED8-8A0B-4DA8-A0BD-0B3E9A10A6AE}" destId="{9087CC78-E419-400C-A968-EF37FA703CBB}" srcOrd="0" destOrd="0" presId="urn:microsoft.com/office/officeart/2005/8/layout/process3"/>
    <dgm:cxn modelId="{BF321941-A5BD-423B-97B5-A30E00C89569}" type="presOf" srcId="{814431A9-0EB2-40D5-A7D5-494DDAB76BEF}" destId="{FA918188-A17D-4B98-AFD3-29D703D85E62}" srcOrd="0" destOrd="0" presId="urn:microsoft.com/office/officeart/2005/8/layout/process3"/>
    <dgm:cxn modelId="{EB2BF07E-EB30-41F6-BA43-72943820545C}" type="presOf" srcId="{814431A9-0EB2-40D5-A7D5-494DDAB76BEF}" destId="{7F09FC7B-F752-4119-A8FE-6923D3F88EFA}" srcOrd="1" destOrd="0" presId="urn:microsoft.com/office/officeart/2005/8/layout/process3"/>
    <dgm:cxn modelId="{D910CD68-CCE3-4E61-82E9-7849C8DE7FE9}" type="presOf" srcId="{5409388D-96D4-485C-9B02-32700E66857F}" destId="{86D7C3AC-3804-4337-A5D5-E4310180E510}" srcOrd="0" destOrd="0" presId="urn:microsoft.com/office/officeart/2005/8/layout/process3"/>
    <dgm:cxn modelId="{FB23A709-1C19-4B6D-BA63-B46100442E39}" type="presOf" srcId="{764D71B3-E646-4E73-915D-B974D3C193E7}" destId="{F928400E-ACAF-439D-BA2F-AB4BFCBEC2C6}" srcOrd="0" destOrd="0" presId="urn:microsoft.com/office/officeart/2005/8/layout/process3"/>
    <dgm:cxn modelId="{28CB260B-5ECE-424B-992D-466E4F6DA48A}" type="presOf" srcId="{C36E2138-8888-49BB-905E-7D179788CB85}" destId="{0E8B9116-C2E2-4748-A6F8-801A59629F29}" srcOrd="1" destOrd="0" presId="urn:microsoft.com/office/officeart/2005/8/layout/process3"/>
    <dgm:cxn modelId="{9E07DC25-81C6-409E-8615-05CA60414376}" srcId="{C36E2138-8888-49BB-905E-7D179788CB85}" destId="{7518FDED-8D88-44A7-BAD8-553E2ECB3A60}" srcOrd="1" destOrd="0" parTransId="{BD0F4326-B8E6-4229-B15D-489F30FD3CED}" sibTransId="{2F6F3D69-7BB9-4D43-BD16-C1EAAD82B014}"/>
    <dgm:cxn modelId="{18211FA0-63DC-4D75-8EAE-02F97A8BBAC4}" type="presOf" srcId="{002CCD32-3676-415B-97CC-ABC4539891DC}" destId="{F2AEB5E9-44C4-4AB2-94F8-C0314AA17800}" srcOrd="0" destOrd="0" presId="urn:microsoft.com/office/officeart/2005/8/layout/process3"/>
    <dgm:cxn modelId="{B8F97359-3297-4653-B99E-786684C5BA77}" srcId="{FEA1CED8-8A0B-4DA8-A0BD-0B3E9A10A6AE}" destId="{814431A9-0EB2-40D5-A7D5-494DDAB76BEF}" srcOrd="1" destOrd="0" parTransId="{5E8FF6DC-1893-49FF-BB82-DFC009ABF864}" sibTransId="{002CCD32-3676-415B-97CC-ABC4539891DC}"/>
    <dgm:cxn modelId="{6F1E8045-261D-40C6-9B40-8C953FF06A56}" type="presOf" srcId="{1B4CF368-10BE-4B2E-A91B-E171514A8DF2}" destId="{E4299A21-97B0-4EF6-897D-CFE60F7748A2}" srcOrd="1" destOrd="0" presId="urn:microsoft.com/office/officeart/2005/8/layout/process3"/>
    <dgm:cxn modelId="{57E4A0E0-3050-47FD-8AFF-0BAC1AC56369}" type="presOf" srcId="{C36E2138-8888-49BB-905E-7D179788CB85}" destId="{E6927C4C-18E5-4816-AFAF-BD108089B4BA}" srcOrd="0" destOrd="0" presId="urn:microsoft.com/office/officeart/2005/8/layout/process3"/>
    <dgm:cxn modelId="{0500EB36-C91A-4838-B6D4-CAB763F8BBE8}" type="presOf" srcId="{7518FDED-8D88-44A7-BAD8-553E2ECB3A60}" destId="{76073ED3-2AA5-487A-A10D-564C307B6DE2}" srcOrd="0" destOrd="1" presId="urn:microsoft.com/office/officeart/2005/8/layout/process3"/>
    <dgm:cxn modelId="{25FEE19B-66EC-4F2B-ABFF-02A697D06391}" type="presOf" srcId="{764D71B3-E646-4E73-915D-B974D3C193E7}" destId="{2DE53577-C051-4127-9FCD-CD66972FA6DD}" srcOrd="1" destOrd="0" presId="urn:microsoft.com/office/officeart/2005/8/layout/process3"/>
    <dgm:cxn modelId="{02713F26-C3AA-4AB9-97CD-75C5323B628F}" srcId="{FEA1CED8-8A0B-4DA8-A0BD-0B3E9A10A6AE}" destId="{1B4CF368-10BE-4B2E-A91B-E171514A8DF2}" srcOrd="2" destOrd="0" parTransId="{F2EA9AAE-07CD-4F2A-9775-91FEE2527C5E}" sibTransId="{6D79347A-BE8C-48E3-99C4-ADA882253542}"/>
    <dgm:cxn modelId="{6552CA03-B3D5-4EE1-908C-E996343AE145}" type="presOf" srcId="{5109A04C-5E31-4899-94CE-C3108249A98F}" destId="{76073ED3-2AA5-487A-A10D-564C307B6DE2}" srcOrd="0" destOrd="0" presId="urn:microsoft.com/office/officeart/2005/8/layout/process3"/>
    <dgm:cxn modelId="{19121AC6-35BE-4F3A-8E54-E16B3D996CD0}" srcId="{FEA1CED8-8A0B-4DA8-A0BD-0B3E9A10A6AE}" destId="{C36E2138-8888-49BB-905E-7D179788CB85}" srcOrd="0" destOrd="0" parTransId="{0FCBD281-54B0-4868-9736-F187EA6C4871}" sibTransId="{764D71B3-E646-4E73-915D-B974D3C193E7}"/>
    <dgm:cxn modelId="{02B5FAE9-D746-478A-A9F1-336BDD3E84D5}" srcId="{1B4CF368-10BE-4B2E-A91B-E171514A8DF2}" destId="{5409388D-96D4-485C-9B02-32700E66857F}" srcOrd="0" destOrd="0" parTransId="{AA994235-3124-42A5-83F0-633B5ED4E942}" sibTransId="{764B0AA6-702C-428F-83F9-6FE2ECA94F6B}"/>
    <dgm:cxn modelId="{0B3D10A2-8A10-4DBD-B9D0-194321AD761D}" srcId="{C36E2138-8888-49BB-905E-7D179788CB85}" destId="{5109A04C-5E31-4899-94CE-C3108249A98F}" srcOrd="0" destOrd="0" parTransId="{4692B630-80EA-44EF-963A-3B5784744167}" sibTransId="{900787B6-F686-4F49-A3D4-D98890EC0143}"/>
    <dgm:cxn modelId="{736ADA10-7B90-46D3-80C8-202C0EFB8F14}" type="presOf" srcId="{9B97CCE0-93E8-463B-B2AE-F4458C1CE0A5}" destId="{56ED835A-215C-4FFA-AC88-6D87DE75657C}" srcOrd="0" destOrd="0" presId="urn:microsoft.com/office/officeart/2005/8/layout/process3"/>
    <dgm:cxn modelId="{E2F4F086-BB79-4192-AD05-2B4A7CCF065F}" type="presParOf" srcId="{9087CC78-E419-400C-A968-EF37FA703CBB}" destId="{70FE30E6-0895-48DD-BA60-8902C0826F16}" srcOrd="0" destOrd="0" presId="urn:microsoft.com/office/officeart/2005/8/layout/process3"/>
    <dgm:cxn modelId="{F8788746-E06F-4BB8-BC4F-97F3A708E681}" type="presParOf" srcId="{70FE30E6-0895-48DD-BA60-8902C0826F16}" destId="{E6927C4C-18E5-4816-AFAF-BD108089B4BA}" srcOrd="0" destOrd="0" presId="urn:microsoft.com/office/officeart/2005/8/layout/process3"/>
    <dgm:cxn modelId="{AD1A371A-09BB-4C3E-B454-1A5325C68535}" type="presParOf" srcId="{70FE30E6-0895-48DD-BA60-8902C0826F16}" destId="{0E8B9116-C2E2-4748-A6F8-801A59629F29}" srcOrd="1" destOrd="0" presId="urn:microsoft.com/office/officeart/2005/8/layout/process3"/>
    <dgm:cxn modelId="{A094E80C-B89D-4EB8-9819-ECC8C2A7EE6C}" type="presParOf" srcId="{70FE30E6-0895-48DD-BA60-8902C0826F16}" destId="{76073ED3-2AA5-487A-A10D-564C307B6DE2}" srcOrd="2" destOrd="0" presId="urn:microsoft.com/office/officeart/2005/8/layout/process3"/>
    <dgm:cxn modelId="{9D03E753-6F4B-4369-9D5D-A04F82744C21}" type="presParOf" srcId="{9087CC78-E419-400C-A968-EF37FA703CBB}" destId="{F928400E-ACAF-439D-BA2F-AB4BFCBEC2C6}" srcOrd="1" destOrd="0" presId="urn:microsoft.com/office/officeart/2005/8/layout/process3"/>
    <dgm:cxn modelId="{F599CF10-3D2C-4770-89AD-65BDB132F013}" type="presParOf" srcId="{F928400E-ACAF-439D-BA2F-AB4BFCBEC2C6}" destId="{2DE53577-C051-4127-9FCD-CD66972FA6DD}" srcOrd="0" destOrd="0" presId="urn:microsoft.com/office/officeart/2005/8/layout/process3"/>
    <dgm:cxn modelId="{3ABED542-9D07-4AB9-BC87-0C1F3977CB55}" type="presParOf" srcId="{9087CC78-E419-400C-A968-EF37FA703CBB}" destId="{6C7A6360-920B-4B3A-B17B-1E8D36956FE3}" srcOrd="2" destOrd="0" presId="urn:microsoft.com/office/officeart/2005/8/layout/process3"/>
    <dgm:cxn modelId="{81A4832B-3F38-449D-B0F4-565071227229}" type="presParOf" srcId="{6C7A6360-920B-4B3A-B17B-1E8D36956FE3}" destId="{FA918188-A17D-4B98-AFD3-29D703D85E62}" srcOrd="0" destOrd="0" presId="urn:microsoft.com/office/officeart/2005/8/layout/process3"/>
    <dgm:cxn modelId="{1FF21BE5-B87B-4BFE-AA8D-6DF273008CF2}" type="presParOf" srcId="{6C7A6360-920B-4B3A-B17B-1E8D36956FE3}" destId="{7F09FC7B-F752-4119-A8FE-6923D3F88EFA}" srcOrd="1" destOrd="0" presId="urn:microsoft.com/office/officeart/2005/8/layout/process3"/>
    <dgm:cxn modelId="{15E12A18-CE2F-42A7-82A7-E15091F17A26}" type="presParOf" srcId="{6C7A6360-920B-4B3A-B17B-1E8D36956FE3}" destId="{56ED835A-215C-4FFA-AC88-6D87DE75657C}" srcOrd="2" destOrd="0" presId="urn:microsoft.com/office/officeart/2005/8/layout/process3"/>
    <dgm:cxn modelId="{FF6968D7-8BD0-4AC1-9CA8-148B899FDBEF}" type="presParOf" srcId="{9087CC78-E419-400C-A968-EF37FA703CBB}" destId="{F2AEB5E9-44C4-4AB2-94F8-C0314AA17800}" srcOrd="3" destOrd="0" presId="urn:microsoft.com/office/officeart/2005/8/layout/process3"/>
    <dgm:cxn modelId="{E64170E8-6EA9-44A7-BFDC-72B7235AE237}" type="presParOf" srcId="{F2AEB5E9-44C4-4AB2-94F8-C0314AA17800}" destId="{36EDDDC4-DE2E-4791-BDE6-12A37583BFD1}" srcOrd="0" destOrd="0" presId="urn:microsoft.com/office/officeart/2005/8/layout/process3"/>
    <dgm:cxn modelId="{FCC435EB-A15A-4E34-A059-5C0C2910E0F7}" type="presParOf" srcId="{9087CC78-E419-400C-A968-EF37FA703CBB}" destId="{2123B384-768F-4825-8A6C-40303233D443}" srcOrd="4" destOrd="0" presId="urn:microsoft.com/office/officeart/2005/8/layout/process3"/>
    <dgm:cxn modelId="{CF0ECDDF-D128-4016-B2DF-56F57E2F0057}" type="presParOf" srcId="{2123B384-768F-4825-8A6C-40303233D443}" destId="{FA571B12-F348-46F4-9409-D11CA3ED26AD}" srcOrd="0" destOrd="0" presId="urn:microsoft.com/office/officeart/2005/8/layout/process3"/>
    <dgm:cxn modelId="{C2EB4C94-1143-4F63-8F72-F082C55F4D95}" type="presParOf" srcId="{2123B384-768F-4825-8A6C-40303233D443}" destId="{E4299A21-97B0-4EF6-897D-CFE60F7748A2}" srcOrd="1" destOrd="0" presId="urn:microsoft.com/office/officeart/2005/8/layout/process3"/>
    <dgm:cxn modelId="{2B263DC3-3175-4C75-8F76-46073F087066}" type="presParOf" srcId="{2123B384-768F-4825-8A6C-40303233D443}" destId="{86D7C3AC-3804-4337-A5D5-E4310180E510}" srcOrd="2" destOrd="0" presId="urn:microsoft.com/office/officeart/2005/8/layout/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EC8D75-0732-4ED3-B2DE-AC876777BB07}" type="doc">
      <dgm:prSet loTypeId="urn:microsoft.com/office/officeart/2005/8/layout/vList2" loCatId="list" qsTypeId="urn:microsoft.com/office/officeart/2005/8/quickstyle/3d3" qsCatId="3D" csTypeId="urn:microsoft.com/office/officeart/2005/8/colors/accent3_2" csCatId="accent3" phldr="1"/>
      <dgm:spPr/>
      <dgm:t>
        <a:bodyPr/>
        <a:lstStyle/>
        <a:p>
          <a:endParaRPr lang="en-US"/>
        </a:p>
      </dgm:t>
    </dgm:pt>
    <dgm:pt modelId="{B039F7DE-D42F-4CBC-95D7-13839C5C588A}">
      <dgm:prSet/>
      <dgm:spPr/>
      <dgm:t>
        <a:bodyPr>
          <a:sp3d extrusionH="57150">
            <a:bevelT h="25400" prst="softRound"/>
          </a:sp3d>
        </a:bodyPr>
        <a:lstStyle/>
        <a:p>
          <a:pPr rtl="0"/>
          <a:r>
            <a:rPr lang="en-US" b="1" i="1" dirty="0" smtClean="0">
              <a:effectLst>
                <a:outerShdw blurRad="38100" dist="38100" dir="2700000" algn="tl">
                  <a:srgbClr val="000000">
                    <a:alpha val="43137"/>
                  </a:srgbClr>
                </a:outerShdw>
              </a:effectLst>
              <a:latin typeface="Arial" pitchFamily="34" charset="0"/>
              <a:cs typeface="Arial" pitchFamily="34" charset="0"/>
            </a:rPr>
            <a:t>Frustrated? Just ask a question! Even if you think it might be stupid. </a:t>
          </a:r>
          <a:endParaRPr lang="en-US" b="1" i="1" dirty="0">
            <a:effectLst>
              <a:outerShdw blurRad="38100" dist="38100" dir="2700000" algn="tl">
                <a:srgbClr val="000000">
                  <a:alpha val="43137"/>
                </a:srgbClr>
              </a:outerShdw>
            </a:effectLst>
            <a:latin typeface="Arial" pitchFamily="34" charset="0"/>
            <a:cs typeface="Arial" pitchFamily="34" charset="0"/>
          </a:endParaRPr>
        </a:p>
      </dgm:t>
    </dgm:pt>
    <dgm:pt modelId="{EA287B10-2649-4F09-BA59-0614E0B4295B}" type="parTrans" cxnId="{4832DBD8-283D-411C-AD3B-CE2F14FF9BFD}">
      <dgm:prSet/>
      <dgm:spPr/>
      <dgm:t>
        <a:bodyPr/>
        <a:lstStyle/>
        <a:p>
          <a:endParaRPr lang="en-US"/>
        </a:p>
      </dgm:t>
    </dgm:pt>
    <dgm:pt modelId="{D53CE37E-4C44-4C65-9343-5D5496ACAC0D}" type="sibTrans" cxnId="{4832DBD8-283D-411C-AD3B-CE2F14FF9BFD}">
      <dgm:prSet/>
      <dgm:spPr/>
      <dgm:t>
        <a:bodyPr/>
        <a:lstStyle/>
        <a:p>
          <a:endParaRPr lang="en-US"/>
        </a:p>
      </dgm:t>
    </dgm:pt>
    <dgm:pt modelId="{DD4BF430-D66A-4AA1-8FD5-1EC0BBC0C95A}" type="pres">
      <dgm:prSet presAssocID="{04EC8D75-0732-4ED3-B2DE-AC876777BB07}" presName="linear" presStyleCnt="0">
        <dgm:presLayoutVars>
          <dgm:animLvl val="lvl"/>
          <dgm:resizeHandles val="exact"/>
        </dgm:presLayoutVars>
      </dgm:prSet>
      <dgm:spPr/>
    </dgm:pt>
    <dgm:pt modelId="{3563764E-0D92-424D-9F07-017F5F8A6232}" type="pres">
      <dgm:prSet presAssocID="{B039F7DE-D42F-4CBC-95D7-13839C5C588A}" presName="parentText" presStyleLbl="node1" presStyleIdx="0" presStyleCnt="1" custScaleY="107810">
        <dgm:presLayoutVars>
          <dgm:chMax val="0"/>
          <dgm:bulletEnabled val="1"/>
        </dgm:presLayoutVars>
      </dgm:prSet>
      <dgm:spPr/>
      <dgm:t>
        <a:bodyPr/>
        <a:lstStyle/>
        <a:p>
          <a:endParaRPr lang="en-US"/>
        </a:p>
      </dgm:t>
    </dgm:pt>
  </dgm:ptLst>
  <dgm:cxnLst>
    <dgm:cxn modelId="{4832DBD8-283D-411C-AD3B-CE2F14FF9BFD}" srcId="{04EC8D75-0732-4ED3-B2DE-AC876777BB07}" destId="{B039F7DE-D42F-4CBC-95D7-13839C5C588A}" srcOrd="0" destOrd="0" parTransId="{EA287B10-2649-4F09-BA59-0614E0B4295B}" sibTransId="{D53CE37E-4C44-4C65-9343-5D5496ACAC0D}"/>
    <dgm:cxn modelId="{1D3B38FF-BBF0-45FF-AAA0-ECFE62D721CE}" type="presOf" srcId="{04EC8D75-0732-4ED3-B2DE-AC876777BB07}" destId="{DD4BF430-D66A-4AA1-8FD5-1EC0BBC0C95A}" srcOrd="0" destOrd="0" presId="urn:microsoft.com/office/officeart/2005/8/layout/vList2"/>
    <dgm:cxn modelId="{5EFFF9D1-241F-43D4-A516-95A72FCA55FF}" type="presOf" srcId="{B039F7DE-D42F-4CBC-95D7-13839C5C588A}" destId="{3563764E-0D92-424D-9F07-017F5F8A6232}" srcOrd="0" destOrd="0" presId="urn:microsoft.com/office/officeart/2005/8/layout/vList2"/>
    <dgm:cxn modelId="{6DEF271F-11D4-4E85-BEF3-2E2CC7CF96C2}" type="presParOf" srcId="{DD4BF430-D66A-4AA1-8FD5-1EC0BBC0C95A}" destId="{3563764E-0D92-424D-9F07-017F5F8A6232}"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95C76-5811-4B90-B609-E9E9DC30D3A2}">
      <dsp:nvSpPr>
        <dsp:cNvPr id="0" name=""/>
        <dsp:cNvSpPr/>
      </dsp:nvSpPr>
      <dsp:spPr>
        <a:xfrm>
          <a:off x="1065798" y="430"/>
          <a:ext cx="3735802" cy="96433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Comic Sans MS" pitchFamily="66" charset="0"/>
            </a:rPr>
            <a:t>such unique</a:t>
          </a:r>
          <a:endParaRPr lang="en-US" sz="4000" kern="1200" dirty="0">
            <a:latin typeface="Comic Sans MS" pitchFamily="66" charset="0"/>
          </a:endParaRPr>
        </a:p>
      </dsp:txBody>
      <dsp:txXfrm>
        <a:off x="1065798" y="430"/>
        <a:ext cx="3735802" cy="9643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95C76-5811-4B90-B609-E9E9DC30D3A2}">
      <dsp:nvSpPr>
        <dsp:cNvPr id="0" name=""/>
        <dsp:cNvSpPr/>
      </dsp:nvSpPr>
      <dsp:spPr>
        <a:xfrm>
          <a:off x="1065798" y="430"/>
          <a:ext cx="3735802" cy="96433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rgbClr val="FF0000"/>
              </a:solidFill>
              <a:latin typeface="Comic Sans MS" pitchFamily="66" charset="0"/>
            </a:rPr>
            <a:t>much customize</a:t>
          </a:r>
          <a:endParaRPr lang="en-US" sz="3700" kern="1200" dirty="0">
            <a:solidFill>
              <a:srgbClr val="FF0000"/>
            </a:solidFill>
            <a:latin typeface="Comic Sans MS" pitchFamily="66" charset="0"/>
          </a:endParaRPr>
        </a:p>
      </dsp:txBody>
      <dsp:txXfrm>
        <a:off x="1065798" y="430"/>
        <a:ext cx="3735802" cy="9643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95C76-5811-4B90-B609-E9E9DC30D3A2}">
      <dsp:nvSpPr>
        <dsp:cNvPr id="0" name=""/>
        <dsp:cNvSpPr/>
      </dsp:nvSpPr>
      <dsp:spPr>
        <a:xfrm>
          <a:off x="1065798" y="430"/>
          <a:ext cx="3735802" cy="96433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rgbClr val="66FF33"/>
              </a:solidFill>
              <a:latin typeface="Comic Sans MS" pitchFamily="66" charset="0"/>
            </a:rPr>
            <a:t>very open-source</a:t>
          </a:r>
          <a:endParaRPr lang="en-US" sz="3400" kern="1200" dirty="0">
            <a:solidFill>
              <a:srgbClr val="66FF33"/>
            </a:solidFill>
            <a:latin typeface="Comic Sans MS" pitchFamily="66" charset="0"/>
          </a:endParaRPr>
        </a:p>
      </dsp:txBody>
      <dsp:txXfrm>
        <a:off x="1065798" y="430"/>
        <a:ext cx="3735802" cy="9643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95C76-5811-4B90-B609-E9E9DC30D3A2}">
      <dsp:nvSpPr>
        <dsp:cNvPr id="0" name=""/>
        <dsp:cNvSpPr/>
      </dsp:nvSpPr>
      <dsp:spPr>
        <a:xfrm>
          <a:off x="1065798" y="430"/>
          <a:ext cx="3735802" cy="96433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FF66FF"/>
              </a:solidFill>
              <a:latin typeface="Comic Sans MS" pitchFamily="66" charset="0"/>
            </a:rPr>
            <a:t>lots special</a:t>
          </a:r>
          <a:endParaRPr lang="en-US" sz="4000" kern="1200" dirty="0">
            <a:solidFill>
              <a:srgbClr val="FF66FF"/>
            </a:solidFill>
            <a:latin typeface="Comic Sans MS" pitchFamily="66" charset="0"/>
          </a:endParaRPr>
        </a:p>
      </dsp:txBody>
      <dsp:txXfrm>
        <a:off x="1065798" y="430"/>
        <a:ext cx="3735802" cy="9643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95C76-5811-4B90-B609-E9E9DC30D3A2}">
      <dsp:nvSpPr>
        <dsp:cNvPr id="0" name=""/>
        <dsp:cNvSpPr/>
      </dsp:nvSpPr>
      <dsp:spPr>
        <a:xfrm>
          <a:off x="1065798" y="430"/>
          <a:ext cx="3735802" cy="96433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FF9900"/>
              </a:solidFill>
              <a:latin typeface="Comic Sans MS" pitchFamily="66" charset="0"/>
            </a:rPr>
            <a:t>wow code</a:t>
          </a:r>
          <a:endParaRPr lang="en-US" sz="4000" kern="1200" dirty="0">
            <a:solidFill>
              <a:srgbClr val="FF9900"/>
            </a:solidFill>
            <a:latin typeface="Comic Sans MS" pitchFamily="66" charset="0"/>
          </a:endParaRPr>
        </a:p>
      </dsp:txBody>
      <dsp:txXfrm>
        <a:off x="1065798" y="430"/>
        <a:ext cx="3735802" cy="9643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78ED0D-DC0B-4589-82C2-EF29800A6AA2}">
      <dsp:nvSpPr>
        <dsp:cNvPr id="0" name=""/>
        <dsp:cNvSpPr/>
      </dsp:nvSpPr>
      <dsp:spPr>
        <a:xfrm>
          <a:off x="7768" y="1475095"/>
          <a:ext cx="2322016" cy="13932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Install</a:t>
          </a:r>
          <a:endParaRPr lang="en-US" sz="4200" kern="1200" dirty="0"/>
        </a:p>
      </dsp:txBody>
      <dsp:txXfrm>
        <a:off x="7768" y="1475095"/>
        <a:ext cx="2322016" cy="1393209"/>
      </dsp:txXfrm>
    </dsp:sp>
    <dsp:sp modelId="{63EB8C3A-AE6C-4435-9BA1-F865900265B6}">
      <dsp:nvSpPr>
        <dsp:cNvPr id="0" name=""/>
        <dsp:cNvSpPr/>
      </dsp:nvSpPr>
      <dsp:spPr>
        <a:xfrm>
          <a:off x="2561986" y="1883769"/>
          <a:ext cx="492267" cy="575860"/>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561986" y="1883769"/>
        <a:ext cx="492267" cy="575860"/>
      </dsp:txXfrm>
    </dsp:sp>
    <dsp:sp modelId="{8E313FC7-2F24-4ED2-A205-4FD75491E7A2}">
      <dsp:nvSpPr>
        <dsp:cNvPr id="0" name=""/>
        <dsp:cNvSpPr/>
      </dsp:nvSpPr>
      <dsp:spPr>
        <a:xfrm>
          <a:off x="3258591" y="1475095"/>
          <a:ext cx="2322016" cy="139320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Format</a:t>
          </a:r>
          <a:endParaRPr lang="en-US" sz="4200" kern="1200" dirty="0"/>
        </a:p>
      </dsp:txBody>
      <dsp:txXfrm>
        <a:off x="3258591" y="1475095"/>
        <a:ext cx="2322016" cy="1393209"/>
      </dsp:txXfrm>
    </dsp:sp>
    <dsp:sp modelId="{4A5EFB90-A206-43FB-B109-6005180613AE}">
      <dsp:nvSpPr>
        <dsp:cNvPr id="0" name=""/>
        <dsp:cNvSpPr/>
      </dsp:nvSpPr>
      <dsp:spPr>
        <a:xfrm>
          <a:off x="5812809" y="1883769"/>
          <a:ext cx="492267" cy="575860"/>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812809" y="1883769"/>
        <a:ext cx="492267" cy="575860"/>
      </dsp:txXfrm>
    </dsp:sp>
    <dsp:sp modelId="{69657AE4-18CD-42F8-8920-41B06293DB13}">
      <dsp:nvSpPr>
        <dsp:cNvPr id="0" name=""/>
        <dsp:cNvSpPr/>
      </dsp:nvSpPr>
      <dsp:spPr>
        <a:xfrm>
          <a:off x="6509414" y="1475095"/>
          <a:ext cx="2322016" cy="139320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Populate</a:t>
          </a:r>
          <a:endParaRPr lang="en-US" sz="4200" kern="1200" dirty="0"/>
        </a:p>
      </dsp:txBody>
      <dsp:txXfrm>
        <a:off x="6509414" y="1475095"/>
        <a:ext cx="2322016" cy="13932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8B9116-C2E2-4748-A6F8-801A59629F29}">
      <dsp:nvSpPr>
        <dsp:cNvPr id="0" name=""/>
        <dsp:cNvSpPr/>
      </dsp:nvSpPr>
      <dsp:spPr>
        <a:xfrm>
          <a:off x="46826" y="1177340"/>
          <a:ext cx="1842533" cy="7343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Install</a:t>
          </a:r>
          <a:endParaRPr lang="en-US" sz="1700" kern="1200" dirty="0"/>
        </a:p>
      </dsp:txBody>
      <dsp:txXfrm>
        <a:off x="46826" y="1177340"/>
        <a:ext cx="1842533" cy="489600"/>
      </dsp:txXfrm>
    </dsp:sp>
    <dsp:sp modelId="{76073ED3-2AA5-487A-A10D-564C307B6DE2}">
      <dsp:nvSpPr>
        <dsp:cNvPr id="0" name=""/>
        <dsp:cNvSpPr/>
      </dsp:nvSpPr>
      <dsp:spPr>
        <a:xfrm>
          <a:off x="228591" y="1828814"/>
          <a:ext cx="2690578" cy="185943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Install supplementary software needs</a:t>
          </a:r>
          <a:endParaRPr lang="en-US" sz="1700" kern="1200" dirty="0"/>
        </a:p>
        <a:p>
          <a:pPr marL="171450" lvl="1" indent="-171450" algn="l" defTabSz="755650">
            <a:lnSpc>
              <a:spcPct val="90000"/>
            </a:lnSpc>
            <a:spcBef>
              <a:spcPct val="0"/>
            </a:spcBef>
            <a:spcAft>
              <a:spcPct val="15000"/>
            </a:spcAft>
            <a:buChar char="••"/>
          </a:pPr>
          <a:r>
            <a:rPr lang="en-US" sz="1700" kern="1200" dirty="0" smtClean="0"/>
            <a:t>Write an installation profile for Pawtucket</a:t>
          </a:r>
          <a:endParaRPr lang="en-US" sz="1700" kern="1200" dirty="0"/>
        </a:p>
        <a:p>
          <a:pPr marL="171450" lvl="1" indent="-171450" algn="l" defTabSz="755650">
            <a:lnSpc>
              <a:spcPct val="90000"/>
            </a:lnSpc>
            <a:spcBef>
              <a:spcPct val="0"/>
            </a:spcBef>
            <a:spcAft>
              <a:spcPct val="15000"/>
            </a:spcAft>
            <a:buChar char="••"/>
          </a:pPr>
          <a:r>
            <a:rPr lang="en-US" sz="1700" kern="1200" dirty="0" smtClean="0"/>
            <a:t>Install Providence</a:t>
          </a:r>
          <a:endParaRPr lang="en-US" sz="1700" kern="1200" dirty="0"/>
        </a:p>
      </dsp:txBody>
      <dsp:txXfrm>
        <a:off x="228591" y="1828814"/>
        <a:ext cx="2690578" cy="1859439"/>
      </dsp:txXfrm>
    </dsp:sp>
    <dsp:sp modelId="{F928400E-ACAF-439D-BA2F-AB4BFCBEC2C6}">
      <dsp:nvSpPr>
        <dsp:cNvPr id="0" name=""/>
        <dsp:cNvSpPr/>
      </dsp:nvSpPr>
      <dsp:spPr>
        <a:xfrm rot="877046">
          <a:off x="2174491" y="1490093"/>
          <a:ext cx="1110372" cy="45873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877046">
        <a:off x="2174491" y="1490093"/>
        <a:ext cx="1110372" cy="458737"/>
      </dsp:txXfrm>
    </dsp:sp>
    <dsp:sp modelId="{7F09FC7B-F752-4119-A8FE-6923D3F88EFA}">
      <dsp:nvSpPr>
        <dsp:cNvPr id="0" name=""/>
        <dsp:cNvSpPr/>
      </dsp:nvSpPr>
      <dsp:spPr>
        <a:xfrm>
          <a:off x="3505199" y="2079302"/>
          <a:ext cx="1842533" cy="7343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Format</a:t>
          </a:r>
          <a:endParaRPr lang="en-US" sz="1700" kern="1200" dirty="0"/>
        </a:p>
      </dsp:txBody>
      <dsp:txXfrm>
        <a:off x="3505199" y="2079302"/>
        <a:ext cx="1842533" cy="489600"/>
      </dsp:txXfrm>
    </dsp:sp>
    <dsp:sp modelId="{56ED835A-215C-4FFA-AC88-6D87DE75657C}">
      <dsp:nvSpPr>
        <dsp:cNvPr id="0" name=""/>
        <dsp:cNvSpPr/>
      </dsp:nvSpPr>
      <dsp:spPr>
        <a:xfrm>
          <a:off x="4038593" y="2666990"/>
          <a:ext cx="1842533" cy="94677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Build a website</a:t>
          </a:r>
          <a:endParaRPr lang="en-US" sz="1700" kern="1200" dirty="0"/>
        </a:p>
      </dsp:txBody>
      <dsp:txXfrm>
        <a:off x="4038593" y="2666990"/>
        <a:ext cx="1842533" cy="946779"/>
      </dsp:txXfrm>
    </dsp:sp>
    <dsp:sp modelId="{F2AEB5E9-44C4-4AB2-94F8-C0314AA17800}">
      <dsp:nvSpPr>
        <dsp:cNvPr id="0" name=""/>
        <dsp:cNvSpPr/>
      </dsp:nvSpPr>
      <dsp:spPr>
        <a:xfrm rot="20548530">
          <a:off x="5538709" y="1618800"/>
          <a:ext cx="789949" cy="45873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0548530">
        <a:off x="5538709" y="1618800"/>
        <a:ext cx="789949" cy="458737"/>
      </dsp:txXfrm>
    </dsp:sp>
    <dsp:sp modelId="{E4299A21-97B0-4EF6-897D-CFE60F7748A2}">
      <dsp:nvSpPr>
        <dsp:cNvPr id="0" name=""/>
        <dsp:cNvSpPr/>
      </dsp:nvSpPr>
      <dsp:spPr>
        <a:xfrm>
          <a:off x="6476995" y="1140901"/>
          <a:ext cx="1842533" cy="73439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Populate</a:t>
          </a:r>
          <a:endParaRPr lang="en-US" sz="1700" kern="1200" dirty="0"/>
        </a:p>
      </dsp:txBody>
      <dsp:txXfrm>
        <a:off x="6476995" y="1140901"/>
        <a:ext cx="1842533" cy="489600"/>
      </dsp:txXfrm>
    </dsp:sp>
    <dsp:sp modelId="{86D7C3AC-3804-4337-A5D5-E4310180E510}">
      <dsp:nvSpPr>
        <dsp:cNvPr id="0" name=""/>
        <dsp:cNvSpPr/>
      </dsp:nvSpPr>
      <dsp:spPr>
        <a:xfrm>
          <a:off x="6768066" y="1752599"/>
          <a:ext cx="1842533" cy="99480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Standardize existing data</a:t>
          </a:r>
          <a:endParaRPr lang="en-US" sz="1700" kern="1200" dirty="0"/>
        </a:p>
      </dsp:txBody>
      <dsp:txXfrm>
        <a:off x="6768066" y="1752599"/>
        <a:ext cx="1842533" cy="99480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63764E-0D92-424D-9F07-017F5F8A6232}">
      <dsp:nvSpPr>
        <dsp:cNvPr id="0" name=""/>
        <dsp:cNvSpPr/>
      </dsp:nvSpPr>
      <dsp:spPr>
        <a:xfrm>
          <a:off x="0" y="292442"/>
          <a:ext cx="5257800" cy="3072714"/>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sp3d extrusionH="57150">
            <a:bevelT h="25400" prst="softRound"/>
          </a:sp3d>
        </a:bodyPr>
        <a:lstStyle/>
        <a:p>
          <a:pPr lvl="0" algn="l" defTabSz="1866900" rtl="0">
            <a:lnSpc>
              <a:spcPct val="90000"/>
            </a:lnSpc>
            <a:spcBef>
              <a:spcPct val="0"/>
            </a:spcBef>
            <a:spcAft>
              <a:spcPct val="35000"/>
            </a:spcAft>
          </a:pPr>
          <a:r>
            <a:rPr lang="en-US" sz="4200" b="1" i="1" kern="1200" dirty="0" smtClean="0">
              <a:effectLst>
                <a:outerShdw blurRad="38100" dist="38100" dir="2700000" algn="tl">
                  <a:srgbClr val="000000">
                    <a:alpha val="43137"/>
                  </a:srgbClr>
                </a:outerShdw>
              </a:effectLst>
              <a:latin typeface="Arial" pitchFamily="34" charset="0"/>
              <a:cs typeface="Arial" pitchFamily="34" charset="0"/>
            </a:rPr>
            <a:t>Frustrated? Just ask a question! Even if you think it might be stupid. </a:t>
          </a:r>
          <a:endParaRPr lang="en-US" sz="4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0" y="292442"/>
        <a:ext cx="5257800" cy="30727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6B15A-DA39-4ACF-A665-B52D4462665B}" type="datetimeFigureOut">
              <a:rPr lang="en-US" smtClean="0"/>
              <a:t>9/2/2015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44483-5A3E-40D8-81A1-EEE6E61A01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Hello!</a:t>
            </a:r>
            <a:r>
              <a:rPr lang="en-US" baseline="0" dirty="0" smtClean="0"/>
              <a:t> Welcome to Software for the Special Snowflake: Using Open-Source Software in Unique Situations! I’m Morgan, and I currently work at the South Carolina State Historic Preservation Office (otherwise known as the SHPO). For some context, the SHPO operates as an office within South Carolina’s Department of Archives and History. In my position with the SHPO I’m using open-source technology to tackle a very unique problem – hence my title. </a:t>
            </a:r>
          </a:p>
          <a:p>
            <a:endParaRPr lang="en-US" baseline="0" dirty="0" smtClean="0"/>
          </a:p>
          <a:p>
            <a:r>
              <a:rPr lang="en-US" baseline="0" dirty="0" smtClean="0"/>
              <a:t>In this presentation, I’m going to cover the basis of my project (creating an online database) and what the SHPO wants accomplished. In addition, I’ll discuss why our office chose CollectiveAccess as the tool for the job. Since we’re an office with limited resources, I may have IT staff and other archivists to support me but not necessarily help me set up the system. Keeping that in mind, I’ll also cover the experience of installing, formatting, and using a new open-source tool as an archivist with a limited amount of coding experience. </a:t>
            </a:r>
          </a:p>
          <a:p>
            <a:endParaRPr lang="en-US" baseline="0" dirty="0" smtClean="0"/>
          </a:p>
          <a:p>
            <a:r>
              <a:rPr lang="en-US" baseline="0" dirty="0" smtClean="0"/>
              <a:t>Finally, I’ll discuss the takeaways from this project, why I would choose to use open-source software in the future, and how CollectiveAccess has been a success for us. </a:t>
            </a:r>
          </a:p>
          <a:p>
            <a:endParaRPr lang="en-US" baseline="0" dirty="0" smtClean="0"/>
          </a:p>
          <a:p>
            <a:r>
              <a:rPr lang="en-US" baseline="0" dirty="0" smtClean="0"/>
              <a:t>Before we get too far into my presentation, my producer is going to put up a poll that I’d like everyone to answer. We’re going to find out how many people here are familiar with the office comic strip, Dilbert! </a:t>
            </a:r>
          </a:p>
          <a:p>
            <a:endParaRPr lang="en-US" baseline="0" dirty="0" smtClean="0"/>
          </a:p>
          <a:p>
            <a:r>
              <a:rPr lang="en-US" baseline="0" dirty="0" smtClean="0"/>
              <a:t>…Ok, so I see some of you are familiar with Dilbert! It’s become one of my favorite comic strips lately. For those of you who haven’t read Dilbert, I hope this presentation will give you some appreciation for Scott Adam’s humor! Let’s get started.  Please feel free to type questions into the chat box. I will answer all of them at the conclusion of my presentation.</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watched a show recently where a character was asked</a:t>
            </a:r>
            <a:r>
              <a:rPr lang="en-US" baseline="0" dirty="0" smtClean="0"/>
              <a:t> why they took a job in party planning if they studied library science. The answer (though expected) was still unwelcome to me: “I decided I wanted to work more with people.” </a:t>
            </a:r>
          </a:p>
          <a:p>
            <a:endParaRPr lang="en-US" baseline="0" dirty="0" smtClean="0"/>
          </a:p>
          <a:p>
            <a:r>
              <a:rPr lang="en-US" baseline="0" dirty="0" smtClean="0"/>
              <a:t>Well, I’ve found that the library and archive community is just that: a community. I’m saddened every time people assume librarians and archivists are antisocial or take their jobs so that they can avoid interaction. It’s not true! My personal rant aside, being able to give back to the community of users is another reason I like CollectiveAccess (and open-source in general). We have the ability to innovate and inject those innovations (in the form of code) into the tech stream of library, archive, and cultural heritage work. </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one</a:t>
            </a:r>
            <a:r>
              <a:rPr lang="en-US" baseline="0" dirty="0" smtClean="0"/>
              <a:t> of the key attractions? It’s free! Many cultural heritage institutions struggle with funding, and no matter how much or little you have, a robust free tool can be a big feather in your cap. </a:t>
            </a:r>
          </a:p>
          <a:p>
            <a:endParaRPr lang="en-US" baseline="0" dirty="0" smtClean="0"/>
          </a:p>
          <a:p>
            <a:r>
              <a:rPr lang="en-US" baseline="0" dirty="0" smtClean="0"/>
              <a:t>Now, why is there an asterisk next to free? Because CollectiveAccess is only really free in terms of dollar signs. It won’t cost an institution anything to download it or configure the necessary system requirements, but it will require a lot of time and energy to get it just the way you want it. So “Free” is a relative term. But in the monetary sense, it won’t cost a dime. </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first, I want to tackle the title of my presentation: Software for the Special Snowflake. </a:t>
            </a:r>
          </a:p>
          <a:p>
            <a:endParaRPr lang="en-US" dirty="0" smtClean="0"/>
          </a:p>
          <a:p>
            <a:r>
              <a:rPr lang="en-US" dirty="0" smtClean="0"/>
              <a:t>Special Snowflake</a:t>
            </a:r>
            <a:r>
              <a:rPr lang="en-US" baseline="0" dirty="0" smtClean="0"/>
              <a:t> Syndrome is the idea that you as an individual are unique, extraordinary, and exceptional. There is no one else like you in the world! You are your own special snowflake. </a:t>
            </a:r>
          </a:p>
          <a:p>
            <a:endParaRPr lang="en-US" baseline="0" dirty="0" smtClean="0"/>
          </a:p>
          <a:p>
            <a:r>
              <a:rPr lang="en-US" baseline="0" dirty="0" smtClean="0"/>
              <a:t>The cynical portion of our population will accuse someone of having special snowflake syndrome and mean it as a jab at their naïveté or over-inflated sense of self. But in the world of libraries, archives, and various other cultural heritage institutions, it’s true that though we may share similarities in missions, goals, and even obstacles, each establishment is different: its own snowflake with its own distinctive needs. </a:t>
            </a:r>
          </a:p>
          <a:p>
            <a:endParaRPr lang="en-US" baseline="0" dirty="0" smtClean="0"/>
          </a:p>
          <a:p>
            <a:r>
              <a:rPr lang="en-US" baseline="0" dirty="0" smtClean="0"/>
              <a:t>And to me, that’s the power of open-source software. These tools not only appeal to the parallels between us but can also be tailored to our disparate requirements. So, that’s where we’re starting in this presentation: with the power of open-source software to be of use in unique situations. </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the words of the immortal Mick </a:t>
            </a:r>
            <a:r>
              <a:rPr lang="en-US" dirty="0" err="1" smtClean="0"/>
              <a:t>Jagger</a:t>
            </a:r>
            <a:r>
              <a:rPr lang="en-US" dirty="0" smtClean="0"/>
              <a:t> and Keith Richards:</a:t>
            </a:r>
            <a:r>
              <a:rPr lang="en-US" baseline="0" dirty="0" smtClean="0"/>
              <a:t> You can’t always get what you want, but you CAN get what you need. </a:t>
            </a:r>
          </a:p>
          <a:p>
            <a:endParaRPr lang="en-US" baseline="0" dirty="0" smtClean="0"/>
          </a:p>
          <a:p>
            <a:r>
              <a:rPr lang="en-US" baseline="0" dirty="0" smtClean="0"/>
              <a:t>This is the struggle for heritage institutions everywhere and the struggle that the SC SHPO faced when I came on board. What do we want? What do we need? What is achievable in the balance in between the two? </a:t>
            </a:r>
          </a:p>
          <a:p>
            <a:endParaRPr lang="en-US" baseline="0" dirty="0" smtClean="0"/>
          </a:p>
          <a:p>
            <a:r>
              <a:rPr lang="en-US" baseline="0" dirty="0" smtClean="0"/>
              <a:t>So, to be clear, the South Carolina SHPO hired me to design, create, and populate a universal, searchable, publicly available database to house all of the state’s recorded historic properties. This is a big deal, because while the SHPO might have all of the information on these properties in the office and on their network, somewhere, it isn’t unified. Moreover, it’s in the office or in the archives. And the finding aid for that part of the collection isn’t descriptive enough for people to search for properties without coming to our building, consulting with staff, and then wading through box after box to find one historic home. So this is a problem both for staff and outside researchers. </a:t>
            </a:r>
          </a:p>
          <a:p>
            <a:endParaRPr lang="en-US" baseline="0" dirty="0" smtClean="0"/>
          </a:p>
          <a:p>
            <a:r>
              <a:rPr lang="en-US" baseline="0" dirty="0" smtClean="0"/>
              <a:t>What the SHPO needs then, is essentially, a database that is a finding aid with item-level description for each site card. </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Here‘s an example: A site card represents information about a property when it was surveyed. It includes one to three pictures and details like foundation material, architect, date constructed, and architectural style. So, this database will need a metadata schema unique to historic preservation AND archives, an intense browse capability, and a robust advance search function. It needs to be useable by the layman and by the professional preservationist. </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give everyone a minute to go through this strip.</a:t>
            </a:r>
          </a:p>
          <a:p>
            <a:endParaRPr lang="en-US" dirty="0" smtClean="0"/>
          </a:p>
          <a:p>
            <a:r>
              <a:rPr lang="en-US" dirty="0" smtClean="0"/>
              <a:t>What was the lead</a:t>
            </a:r>
            <a:r>
              <a:rPr lang="en-US" baseline="0" dirty="0" smtClean="0"/>
              <a:t> up to choosing a software to build what we’re now calling the SC Historic Properties Database? A lot of research. I found this comic when I was reading the Sunday paper at my in-laws (because they do still get the paper), and it perfectly described everything I wanted to avoid. I DIDN’T want to replicate anyone’s failings! I DIDN’T want to make promises of a quick delivery and then never follow through! And I DIDN’T want to go over budget!</a:t>
            </a:r>
          </a:p>
          <a:p>
            <a:endParaRPr lang="en-US" baseline="0" dirty="0" smtClean="0"/>
          </a:p>
          <a:p>
            <a:r>
              <a:rPr lang="en-US" baseline="0" dirty="0" smtClean="0"/>
              <a:t>In the words of Wally: “</a:t>
            </a:r>
            <a:r>
              <a:rPr lang="en-US" baseline="0" dirty="0" err="1" smtClean="0"/>
              <a:t>Snork</a:t>
            </a:r>
            <a:r>
              <a:rPr lang="en-US" baseline="0" dirty="0" smtClean="0"/>
              <a:t>.”</a:t>
            </a:r>
          </a:p>
          <a:p>
            <a:endParaRPr lang="en-US" baseline="0" dirty="0" smtClean="0"/>
          </a:p>
          <a:p>
            <a:r>
              <a:rPr lang="en-US" baseline="0" dirty="0" smtClean="0"/>
              <a:t>So, I looked for the SHPOs that had online databases and got in touch with their staff. What I discovered first, was that each SHPO seemed to have mostly custom built their database. Some of them partnered with an institution while others received a large grant to get the project done. A fair number of them operated the database on MySQL. Finally, all of them had similar but unique metadata schemas with different vocabularies and fields. This research was the basis for the next part of my project: finding software that could do the job for us in an efficient and cost-effective manner while allowing for a unique metadata schema.</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screenshot of the CollectiveAccess</a:t>
            </a:r>
            <a:r>
              <a:rPr lang="en-US" baseline="0" dirty="0" smtClean="0"/>
              <a:t> homepage at collectiveaccess.org. I’ll type that web address into the chat bar for you all. </a:t>
            </a:r>
          </a:p>
          <a:p>
            <a:endParaRPr lang="en-US" baseline="0" dirty="0" smtClean="0"/>
          </a:p>
          <a:p>
            <a:r>
              <a:rPr lang="en-US" dirty="0" smtClean="0"/>
              <a:t>I can’t say I remember how I found CollectiveAccess,</a:t>
            </a:r>
            <a:r>
              <a:rPr lang="en-US" baseline="0" dirty="0" smtClean="0"/>
              <a:t> but I know that prior to discovering it, I had a long list of other possibilities that almost but didn’t quite fit the bill for the Historic Properties Database. Once I stumbled across CollectiveAccess though, why did I choose to take it for a spin? </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many</a:t>
            </a:r>
            <a:r>
              <a:rPr lang="en-US" baseline="0" dirty="0" smtClean="0"/>
              <a:t> of the online databases that other SHPOs produce, CollectiveAccess operates off of MySQL. At this point, I had already downloaded and installed MySQL and created a rudimentary historic properties database. I would be happy to continue in that vein. Moreover, MySQL is free!</a:t>
            </a:r>
          </a:p>
          <a:p>
            <a:endParaRPr lang="en-US" baseline="0" dirty="0" smtClean="0"/>
          </a:p>
          <a:p>
            <a:r>
              <a:rPr lang="en-US" baseline="0" dirty="0" smtClean="0"/>
              <a:t>CollectiveAccess offers a variety of pre-set installation packages with different metadata schemas. One for </a:t>
            </a:r>
            <a:r>
              <a:rPr lang="en-US" baseline="0" dirty="0" err="1" smtClean="0"/>
              <a:t>PBCore</a:t>
            </a:r>
            <a:r>
              <a:rPr lang="en-US" baseline="0" dirty="0" smtClean="0"/>
              <a:t>, one for EAD, one for </a:t>
            </a:r>
            <a:r>
              <a:rPr lang="en-US" baseline="0" dirty="0" err="1" smtClean="0"/>
              <a:t>DublinCore</a:t>
            </a:r>
            <a:r>
              <a:rPr lang="en-US" baseline="0" dirty="0" smtClean="0"/>
              <a:t>…you get the idea. That versatility was a big draw. So CollectiveAccess not only had a package that could work for describing historic preservation data, but they also allow customization of the installation package and metadata. </a:t>
            </a:r>
          </a:p>
          <a:p>
            <a:endParaRPr lang="en-US" baseline="0" dirty="0" smtClean="0"/>
          </a:p>
          <a:p>
            <a:r>
              <a:rPr lang="en-US" baseline="0" dirty="0" smtClean="0"/>
              <a:t>The upside to CollectiveAccess is the robust system for item-level description while allowing for collection level metadata as well. This system bridged the gap perfectly for me between an archival content management system and an artifact management system. This specification was important to me because at the end of the day, the SHPO database would essentially do both. It will provide information on the archival record of the physical card as well as data on the material artifact that is the historic property. </a:t>
            </a:r>
          </a:p>
        </p:txBody>
      </p:sp>
      <p:sp>
        <p:nvSpPr>
          <p:cNvPr id="4" name="Slide Number Placeholder 3"/>
          <p:cNvSpPr>
            <a:spLocks noGrp="1"/>
          </p:cNvSpPr>
          <p:nvPr>
            <p:ph type="sldNum" sz="quarter" idx="10"/>
          </p:nvPr>
        </p:nvSpPr>
        <p:spPr/>
        <p:txBody>
          <a:bodyPr/>
          <a:lstStyle/>
          <a:p>
            <a:fld id="{B0B44483-5A3E-40D8-81A1-EEE6E61A016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looking through the projects that have used CollectiveAccess</a:t>
            </a:r>
            <a:r>
              <a:rPr lang="en-US" baseline="0" dirty="0" smtClean="0"/>
              <a:t> reassured me that it would be a good fit for us. As I’ve already said, I wanted a system that could bridge the gap. Seeing websites ranging from the Mattress Factory in New York to the Eggshell and Fossil Database in Colorado convinced me that CollectiveAccess would fit the niche need of a preservation office within an archive.</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developers of CollectiveAccess offer support through an open forum (which is very easy to use by the way) and a documentation wiki.</a:t>
            </a:r>
            <a:r>
              <a:rPr lang="en-US" baseline="0" dirty="0" smtClean="0"/>
              <a:t> They always answer questions quickly, and they are genuinely interested in the projects that use their tool and the possibilities these projects reveal. A support system is vital when choosing an open-source tool. </a:t>
            </a:r>
            <a:endParaRPr lang="en-US" dirty="0"/>
          </a:p>
        </p:txBody>
      </p:sp>
      <p:sp>
        <p:nvSpPr>
          <p:cNvPr id="4" name="Slide Number Placeholder 3"/>
          <p:cNvSpPr>
            <a:spLocks noGrp="1"/>
          </p:cNvSpPr>
          <p:nvPr>
            <p:ph type="sldNum" sz="quarter" idx="10"/>
          </p:nvPr>
        </p:nvSpPr>
        <p:spPr/>
        <p:txBody>
          <a:bodyPr/>
          <a:lstStyle/>
          <a:p>
            <a:fld id="{B0B44483-5A3E-40D8-81A1-EEE6E61A016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580416-FD60-466A-90BC-8BD4411C9B26}"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80416-FD60-466A-90BC-8BD4411C9B26}"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80416-FD60-466A-90BC-8BD4411C9B26}"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80416-FD60-466A-90BC-8BD4411C9B26}"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80416-FD60-466A-90BC-8BD4411C9B26}"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580416-FD60-466A-90BC-8BD4411C9B26}"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580416-FD60-466A-90BC-8BD4411C9B26}"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580416-FD60-466A-90BC-8BD4411C9B26}"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80416-FD60-466A-90BC-8BD4411C9B26}"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80416-FD60-466A-90BC-8BD4411C9B26}"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80416-FD60-466A-90BC-8BD4411C9B26}"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20FF2-2CBC-402C-86AA-75DE35589E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rgbClr val="024A7C"/>
            </a:gs>
            <a:gs pos="89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80416-FD60-466A-90BC-8BD4411C9B26}"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20FF2-2CBC-402C-86AA-75DE35589E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jpeg"/><Relationship Id="rId7" Type="http://schemas.openxmlformats.org/officeDocument/2006/relationships/diagramColors" Target="../diagrams/colors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jpeg"/><Relationship Id="rId7" Type="http://schemas.openxmlformats.org/officeDocument/2006/relationships/diagramColors" Target="../diagrams/colors8.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diagramData" Target="../diagrams/data5.xml"/><Relationship Id="rId3" Type="http://schemas.openxmlformats.org/officeDocument/2006/relationships/image" Target="../media/image4.jpeg"/><Relationship Id="rId21" Type="http://schemas.openxmlformats.org/officeDocument/2006/relationships/diagramData" Target="../diagrams/data4.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notesSlide" Target="../notesSlides/notesSlide2.xml"/><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Colors" Target="../diagrams/colors4.xml"/><Relationship Id="rId5" Type="http://schemas.openxmlformats.org/officeDocument/2006/relationships/image" Target="../media/image5.png"/><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diagramQuickStyle" Target="../diagrams/quickStyle5.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hyperlink" Target="https://www.google.com/url?sa=i&amp;rct=j&amp;q=&amp;esrc=s&amp;source=images&amp;cd=&amp;cad=rja&amp;uact=8&amp;ved=0CAcQjRxqFQoTCMrk9ayk1scCFUGLDQodBfgLTg&amp;url=https%3A%2F%2Fplay.google.com%2Fstore%2Fapps%2Fdetails%3Fid%3Dcom.spriet.dogeweahterwidget&amp;ei=ENblVcqcH8GWNoXwr_AE&amp;psig=AFQjCNHzWnWDddGyt2sueBhyH_LD9RXjzg&amp;ust=1441212293456594" TargetMode="External"/><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Kq99rCi1scCFYXNgAodhfAKoQ&amp;url=http%3A%2F%2Fthepursuitofriches.com%2F2014%2F04%2F04%2Fday-172-you-cant-always-get-what-you-want-or-can-you%2F&amp;ei=ANTlVaq9AoWbgwSF4auICg&amp;psig=AFQjCNE7-Z7_LxoIGPdc7KGKWdXqoH2GQg&amp;ust=14412117630166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CA&amp;H logo jpeg.jpg"/>
          <p:cNvPicPr>
            <a:picLocks noChangeAspect="1"/>
          </p:cNvPicPr>
          <p:nvPr/>
        </p:nvPicPr>
        <p:blipFill>
          <a:blip r:embed="rId3" cstate="print"/>
          <a:stretch>
            <a:fillRect/>
          </a:stretch>
        </p:blipFill>
        <p:spPr>
          <a:xfrm>
            <a:off x="76200" y="381000"/>
            <a:ext cx="2286000" cy="6031992"/>
          </a:xfrm>
          <a:prstGeom prst="rect">
            <a:avLst/>
          </a:prstGeom>
        </p:spPr>
      </p:pic>
      <p:sp>
        <p:nvSpPr>
          <p:cNvPr id="7" name="Rectangle 6"/>
          <p:cNvSpPr/>
          <p:nvPr/>
        </p:nvSpPr>
        <p:spPr>
          <a:xfrm>
            <a:off x="2438400" y="0"/>
            <a:ext cx="152400" cy="6858000"/>
          </a:xfrm>
          <a:prstGeom prst="rect">
            <a:avLst/>
          </a:prstGeom>
          <a:solidFill>
            <a:srgbClr val="024A7C"/>
          </a:solidFill>
          <a:ln>
            <a:solidFill>
              <a:srgbClr val="02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90800" y="457200"/>
            <a:ext cx="6553200" cy="1938992"/>
          </a:xfrm>
          <a:prstGeom prst="rect">
            <a:avLst/>
          </a:prstGeom>
          <a:noFill/>
        </p:spPr>
        <p:txBody>
          <a:bodyPr wrap="square" rtlCol="0">
            <a:spAutoFit/>
            <a:scene3d>
              <a:camera prst="orthographicFront"/>
              <a:lightRig rig="threePt" dir="t"/>
            </a:scene3d>
            <a:sp3d extrusionH="57150">
              <a:bevelT w="38100" h="38100"/>
            </a:sp3d>
          </a:bodyPr>
          <a:lstStyle/>
          <a:p>
            <a:r>
              <a:rPr lang="en-US" sz="4000" b="1" i="1" dirty="0">
                <a:solidFill>
                  <a:srgbClr val="024A7C"/>
                </a:solidFill>
                <a:effectLst>
                  <a:outerShdw blurRad="50800" dist="38100" dir="5400000" algn="t" rotWithShape="0">
                    <a:prstClr val="black">
                      <a:alpha val="40000"/>
                    </a:prstClr>
                  </a:outerShdw>
                </a:effectLst>
                <a:latin typeface="Arial" pitchFamily="34" charset="0"/>
                <a:cs typeface="Arial" pitchFamily="34" charset="0"/>
              </a:rPr>
              <a:t>Software </a:t>
            </a:r>
            <a:endParaRPr lang="en-US" sz="4000" b="1" i="1" dirty="0" smtClean="0">
              <a:solidFill>
                <a:srgbClr val="024A7C"/>
              </a:solidFill>
              <a:effectLst>
                <a:outerShdw blurRad="50800" dist="38100" dir="5400000" algn="t" rotWithShape="0">
                  <a:prstClr val="black">
                    <a:alpha val="40000"/>
                  </a:prstClr>
                </a:outerShdw>
              </a:effectLst>
              <a:latin typeface="Arial" pitchFamily="34" charset="0"/>
              <a:cs typeface="Arial" pitchFamily="34" charset="0"/>
            </a:endParaRPr>
          </a:p>
          <a:p>
            <a:r>
              <a:rPr lang="en-US" sz="4000" b="1" i="1" dirty="0" smtClean="0">
                <a:solidFill>
                  <a:srgbClr val="024A7C"/>
                </a:solidFill>
                <a:effectLst>
                  <a:outerShdw blurRad="50800" dist="38100" dir="5400000" algn="t" rotWithShape="0">
                    <a:prstClr val="black">
                      <a:alpha val="40000"/>
                    </a:prstClr>
                  </a:outerShdw>
                </a:effectLst>
                <a:latin typeface="Arial" pitchFamily="34" charset="0"/>
                <a:cs typeface="Arial" pitchFamily="34" charset="0"/>
              </a:rPr>
              <a:t>for </a:t>
            </a:r>
            <a:r>
              <a:rPr lang="en-US" sz="4000" b="1" i="1" dirty="0">
                <a:solidFill>
                  <a:srgbClr val="024A7C"/>
                </a:solidFill>
                <a:effectLst>
                  <a:outerShdw blurRad="50800" dist="38100" dir="5400000" algn="t" rotWithShape="0">
                    <a:prstClr val="black">
                      <a:alpha val="40000"/>
                    </a:prstClr>
                  </a:outerShdw>
                </a:effectLst>
                <a:latin typeface="Arial" pitchFamily="34" charset="0"/>
                <a:cs typeface="Arial" pitchFamily="34" charset="0"/>
              </a:rPr>
              <a:t>the </a:t>
            </a:r>
            <a:endParaRPr lang="en-US" sz="4000" b="1" i="1" dirty="0" smtClean="0">
              <a:solidFill>
                <a:srgbClr val="024A7C"/>
              </a:solidFill>
              <a:effectLst>
                <a:outerShdw blurRad="50800" dist="38100" dir="5400000" algn="t" rotWithShape="0">
                  <a:prstClr val="black">
                    <a:alpha val="40000"/>
                  </a:prstClr>
                </a:outerShdw>
              </a:effectLst>
              <a:latin typeface="Arial" pitchFamily="34" charset="0"/>
              <a:cs typeface="Arial" pitchFamily="34" charset="0"/>
            </a:endParaRPr>
          </a:p>
          <a:p>
            <a:r>
              <a:rPr lang="en-US" sz="4000" b="1" i="1" dirty="0" smtClean="0">
                <a:solidFill>
                  <a:srgbClr val="024A7C"/>
                </a:solidFill>
                <a:effectLst>
                  <a:outerShdw blurRad="50800" dist="38100" dir="5400000" algn="t" rotWithShape="0">
                    <a:prstClr val="black">
                      <a:alpha val="40000"/>
                    </a:prstClr>
                  </a:outerShdw>
                </a:effectLst>
                <a:latin typeface="Arial" pitchFamily="34" charset="0"/>
                <a:cs typeface="Arial" pitchFamily="34" charset="0"/>
              </a:rPr>
              <a:t>Special Snowflake</a:t>
            </a:r>
          </a:p>
        </p:txBody>
      </p:sp>
      <p:sp>
        <p:nvSpPr>
          <p:cNvPr id="9" name="Rectangle 8"/>
          <p:cNvSpPr/>
          <p:nvPr/>
        </p:nvSpPr>
        <p:spPr>
          <a:xfrm>
            <a:off x="2590800" y="2590800"/>
            <a:ext cx="6781800" cy="830997"/>
          </a:xfrm>
          <a:prstGeom prst="rect">
            <a:avLst/>
          </a:prstGeom>
        </p:spPr>
        <p:txBody>
          <a:bodyPr wrap="square">
            <a:spAutoFit/>
          </a:bodyPr>
          <a:lstStyle/>
          <a:p>
            <a:r>
              <a:rPr lang="en-US" sz="2400" dirty="0" smtClean="0">
                <a:solidFill>
                  <a:srgbClr val="024A7C"/>
                </a:solidFill>
                <a:latin typeface="Arial" pitchFamily="34" charset="0"/>
                <a:cs typeface="Arial" pitchFamily="34" charset="0"/>
              </a:rPr>
              <a:t>using </a:t>
            </a:r>
            <a:r>
              <a:rPr lang="en-US" sz="2400" dirty="0">
                <a:solidFill>
                  <a:srgbClr val="024A7C"/>
                </a:solidFill>
                <a:latin typeface="Arial" pitchFamily="34" charset="0"/>
                <a:cs typeface="Arial" pitchFamily="34" charset="0"/>
              </a:rPr>
              <a:t>open-source software </a:t>
            </a:r>
            <a:endParaRPr lang="en-US" sz="2400" dirty="0" smtClean="0">
              <a:solidFill>
                <a:srgbClr val="024A7C"/>
              </a:solidFill>
              <a:latin typeface="Arial" pitchFamily="34" charset="0"/>
              <a:cs typeface="Arial" pitchFamily="34" charset="0"/>
            </a:endParaRPr>
          </a:p>
          <a:p>
            <a:r>
              <a:rPr lang="en-US" sz="2400" dirty="0" smtClean="0">
                <a:solidFill>
                  <a:srgbClr val="024A7C"/>
                </a:solidFill>
                <a:latin typeface="Arial" pitchFamily="34" charset="0"/>
                <a:cs typeface="Arial" pitchFamily="34" charset="0"/>
              </a:rPr>
              <a:t>in </a:t>
            </a:r>
            <a:r>
              <a:rPr lang="en-US" sz="2400" dirty="0">
                <a:solidFill>
                  <a:srgbClr val="024A7C"/>
                </a:solidFill>
                <a:latin typeface="Arial" pitchFamily="34" charset="0"/>
                <a:cs typeface="Arial" pitchFamily="34" charset="0"/>
              </a:rPr>
              <a:t>unique situations</a:t>
            </a:r>
          </a:p>
        </p:txBody>
      </p:sp>
      <p:sp>
        <p:nvSpPr>
          <p:cNvPr id="10" name="TextBox 9"/>
          <p:cNvSpPr txBox="1"/>
          <p:nvPr/>
        </p:nvSpPr>
        <p:spPr>
          <a:xfrm>
            <a:off x="2590800" y="6119336"/>
            <a:ext cx="6248400" cy="738664"/>
          </a:xfrm>
          <a:prstGeom prst="rect">
            <a:avLst/>
          </a:prstGeom>
          <a:noFill/>
        </p:spPr>
        <p:txBody>
          <a:bodyPr wrap="square" rtlCol="0">
            <a:spAutoFit/>
          </a:bodyPr>
          <a:lstStyle/>
          <a:p>
            <a:r>
              <a:rPr lang="en-US" sz="1400" dirty="0" smtClean="0">
                <a:solidFill>
                  <a:srgbClr val="024A7C"/>
                </a:solidFill>
                <a:latin typeface="Arial" pitchFamily="34" charset="0"/>
                <a:cs typeface="Arial" pitchFamily="34" charset="0"/>
              </a:rPr>
              <a:t>Morgan Jones-King</a:t>
            </a:r>
          </a:p>
          <a:p>
            <a:r>
              <a:rPr lang="en-US" sz="1400" dirty="0" smtClean="0">
                <a:solidFill>
                  <a:srgbClr val="024A7C"/>
                </a:solidFill>
                <a:latin typeface="Arial" pitchFamily="34" charset="0"/>
                <a:cs typeface="Arial" pitchFamily="34" charset="0"/>
              </a:rPr>
              <a:t>Historic Properties Information Coordinator</a:t>
            </a:r>
          </a:p>
          <a:p>
            <a:r>
              <a:rPr lang="en-US" sz="1400" dirty="0" smtClean="0">
                <a:solidFill>
                  <a:srgbClr val="024A7C"/>
                </a:solidFill>
                <a:latin typeface="Arial" pitchFamily="34" charset="0"/>
                <a:cs typeface="Arial" pitchFamily="34" charset="0"/>
              </a:rPr>
              <a:t>mjones@scdah.state.sc.us </a:t>
            </a:r>
            <a:endParaRPr lang="en-US" sz="1400" dirty="0">
              <a:solidFill>
                <a:srgbClr val="024A7C"/>
              </a:solidFill>
              <a:latin typeface="Arial" pitchFamily="34" charset="0"/>
              <a:cs typeface="Arial" pitchFamily="34" charset="0"/>
            </a:endParaRPr>
          </a:p>
        </p:txBody>
      </p:sp>
      <p:pic>
        <p:nvPicPr>
          <p:cNvPr id="11" name="Picture 10" descr="shpologo.jpg"/>
          <p:cNvPicPr>
            <a:picLocks noChangeAspect="1"/>
          </p:cNvPicPr>
          <p:nvPr/>
        </p:nvPicPr>
        <p:blipFill>
          <a:blip r:embed="rId4" cstate="print"/>
          <a:stretch>
            <a:fillRect/>
          </a:stretch>
        </p:blipFill>
        <p:spPr>
          <a:xfrm>
            <a:off x="6934200" y="3505200"/>
            <a:ext cx="1862328" cy="2286000"/>
          </a:xfrm>
          <a:prstGeom prst="rect">
            <a:avLst/>
          </a:prstGeom>
        </p:spPr>
      </p:pic>
      <p:pic>
        <p:nvPicPr>
          <p:cNvPr id="13" name="Picture 12" descr="ca.PNG"/>
          <p:cNvPicPr>
            <a:picLocks noChangeAspect="1"/>
          </p:cNvPicPr>
          <p:nvPr/>
        </p:nvPicPr>
        <p:blipFill>
          <a:blip r:embed="rId5" cstate="print"/>
          <a:stretch>
            <a:fillRect/>
          </a:stretch>
        </p:blipFill>
        <p:spPr>
          <a:xfrm>
            <a:off x="2667000" y="4343400"/>
            <a:ext cx="3200678" cy="922100"/>
          </a:xfrm>
          <a:prstGeom prst="rect">
            <a:avLst/>
          </a:prstGeom>
        </p:spPr>
      </p:pic>
      <p:sp>
        <p:nvSpPr>
          <p:cNvPr id="14" name="TextBox 13"/>
          <p:cNvSpPr txBox="1"/>
          <p:nvPr/>
        </p:nvSpPr>
        <p:spPr>
          <a:xfrm>
            <a:off x="5715000" y="3886200"/>
            <a:ext cx="1447800" cy="1569660"/>
          </a:xfrm>
          <a:prstGeom prst="rect">
            <a:avLst/>
          </a:prstGeom>
          <a:noFill/>
        </p:spPr>
        <p:txBody>
          <a:bodyPr wrap="square" rtlCol="0">
            <a:spAutoFit/>
            <a:scene3d>
              <a:camera prst="orthographicFront"/>
              <a:lightRig rig="threePt" dir="t"/>
            </a:scene3d>
            <a:sp3d extrusionH="57150">
              <a:bevelT w="38100" h="38100"/>
            </a:sp3d>
          </a:bodyPr>
          <a:lstStyle/>
          <a:p>
            <a:r>
              <a:rPr lang="en-US" sz="9600" dirty="0" smtClean="0">
                <a:solidFill>
                  <a:srgbClr val="024A7C"/>
                </a:solidFill>
                <a:effectLst>
                  <a:outerShdw blurRad="50800" dist="38100" dir="5400000" algn="t" rotWithShape="0">
                    <a:prstClr val="black">
                      <a:alpha val="40000"/>
                    </a:prstClr>
                  </a:outerShdw>
                </a:effectLst>
                <a:latin typeface="Arial" pitchFamily="34" charset="0"/>
                <a:cs typeface="Arial" pitchFamily="34" charset="0"/>
              </a:rPr>
              <a:t>&amp;</a:t>
            </a:r>
            <a:endParaRPr lang="en-US" sz="9600" dirty="0">
              <a:solidFill>
                <a:srgbClr val="024A7C"/>
              </a:solidFill>
              <a:effectLst>
                <a:outerShdw blurRad="50800" dist="38100" dir="5400000" algn="t" rotWithShape="0">
                  <a:prstClr val="black">
                    <a:alpha val="40000"/>
                  </a:prstClr>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ront.PNG"/>
          <p:cNvPicPr>
            <a:picLocks noChangeAspect="1"/>
          </p:cNvPicPr>
          <p:nvPr/>
        </p:nvPicPr>
        <p:blipFill>
          <a:blip r:embed="rId3" cstate="print"/>
          <a:stretch>
            <a:fillRect/>
          </a:stretch>
        </p:blipFill>
        <p:spPr>
          <a:xfrm>
            <a:off x="0" y="1051074"/>
            <a:ext cx="9144000" cy="5806926"/>
          </a:xfrm>
          <a:prstGeom prst="rect">
            <a:avLst/>
          </a:prstGeom>
        </p:spPr>
      </p:pic>
      <p:sp>
        <p:nvSpPr>
          <p:cNvPr id="5" name="TextBox 4"/>
          <p:cNvSpPr txBox="1"/>
          <p:nvPr/>
        </p:nvSpPr>
        <p:spPr>
          <a:xfrm>
            <a:off x="2667000" y="0"/>
            <a:ext cx="3962400" cy="1015663"/>
          </a:xfrm>
          <a:prstGeom prst="rect">
            <a:avLst/>
          </a:prstGeom>
          <a:noFill/>
        </p:spPr>
        <p:txBody>
          <a:bodyPr wrap="square" rtlCol="0">
            <a:spAutoFit/>
          </a:bodyPr>
          <a:lstStyle/>
          <a:p>
            <a:r>
              <a:rPr lang="en-US" sz="6000"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Because… </a:t>
            </a:r>
            <a:endParaRPr lang="en-US" sz="6000"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urved Down Arrow 6"/>
          <p:cNvSpPr/>
          <p:nvPr/>
        </p:nvSpPr>
        <p:spPr>
          <a:xfrm rot="19963836" flipV="1">
            <a:off x="3353563" y="2540411"/>
            <a:ext cx="4732050" cy="1217250"/>
          </a:xfrm>
          <a:prstGeom prst="curvedDownArrow">
            <a:avLst>
              <a:gd name="adj1" fmla="val 22539"/>
              <a:gd name="adj2" fmla="val 50000"/>
              <a:gd name="adj3" fmla="val 23331"/>
            </a:avLst>
          </a:prstGeom>
          <a:solidFill>
            <a:srgbClr val="8FC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685800" y="2286000"/>
            <a:ext cx="3352800" cy="2590800"/>
          </a:xfrm>
          <a:prstGeom prst="roundRect">
            <a:avLst/>
          </a:prstGeom>
          <a:solidFill>
            <a:srgbClr val="8FCBDA"/>
          </a:solidFill>
          <a:ln>
            <a:noFill/>
          </a:ln>
          <a:scene3d>
            <a:camera prst="orthographicFront">
              <a:rot lat="20400000" lon="0" rev="0"/>
            </a:camera>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We have the chance to give back to the archival community!</a:t>
            </a:r>
            <a:endParaRPr lang="en-US" dirty="0">
              <a:solidFill>
                <a:schemeClr val="tx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ront.PNG"/>
          <p:cNvPicPr>
            <a:picLocks noChangeAspect="1"/>
          </p:cNvPicPr>
          <p:nvPr/>
        </p:nvPicPr>
        <p:blipFill>
          <a:blip r:embed="rId3" cstate="print"/>
          <a:stretch>
            <a:fillRect/>
          </a:stretch>
        </p:blipFill>
        <p:spPr>
          <a:xfrm>
            <a:off x="0" y="1051074"/>
            <a:ext cx="9144000" cy="5806926"/>
          </a:xfrm>
          <a:prstGeom prst="rect">
            <a:avLst/>
          </a:prstGeom>
        </p:spPr>
      </p:pic>
      <p:sp>
        <p:nvSpPr>
          <p:cNvPr id="5" name="TextBox 4"/>
          <p:cNvSpPr txBox="1"/>
          <p:nvPr/>
        </p:nvSpPr>
        <p:spPr>
          <a:xfrm>
            <a:off x="2667000" y="0"/>
            <a:ext cx="3962400" cy="1015663"/>
          </a:xfrm>
          <a:prstGeom prst="rect">
            <a:avLst/>
          </a:prstGeom>
          <a:noFill/>
        </p:spPr>
        <p:txBody>
          <a:bodyPr wrap="square" rtlCol="0">
            <a:spAutoFit/>
          </a:bodyPr>
          <a:lstStyle/>
          <a:p>
            <a:r>
              <a:rPr lang="en-US" sz="6000"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Because… </a:t>
            </a:r>
            <a:endParaRPr lang="en-US" sz="6000"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urved Down Arrow 6"/>
          <p:cNvSpPr/>
          <p:nvPr/>
        </p:nvSpPr>
        <p:spPr>
          <a:xfrm rot="20381408" flipV="1">
            <a:off x="3630287" y="2307646"/>
            <a:ext cx="5242102" cy="1333307"/>
          </a:xfrm>
          <a:prstGeom prst="curvedDownArrow">
            <a:avLst>
              <a:gd name="adj1" fmla="val 22539"/>
              <a:gd name="adj2" fmla="val 50000"/>
              <a:gd name="adj3" fmla="val 23331"/>
            </a:avLst>
          </a:prstGeom>
          <a:solidFill>
            <a:srgbClr val="8FC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0" y="2133600"/>
            <a:ext cx="4038600" cy="2743200"/>
          </a:xfrm>
          <a:prstGeom prst="roundRect">
            <a:avLst/>
          </a:prstGeom>
          <a:solidFill>
            <a:srgbClr val="8FCBDA"/>
          </a:solidFill>
          <a:ln>
            <a:noFill/>
          </a:ln>
          <a:scene3d>
            <a:camera prst="orthographicFront">
              <a:rot lat="20400000" lon="0" rev="0"/>
            </a:camera>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dirty="0" smtClean="0">
                <a:solidFill>
                  <a:schemeClr val="tx1"/>
                </a:solidFill>
                <a:latin typeface="Arial" pitchFamily="34" charset="0"/>
                <a:cs typeface="Arial" pitchFamily="34" charset="0"/>
              </a:rPr>
              <a:t>It’s Free*!!!</a:t>
            </a:r>
            <a:endParaRPr lang="en-US" sz="8000" dirty="0">
              <a:solidFill>
                <a:schemeClr val="tx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7200" y="990600"/>
            <a:ext cx="8229600" cy="1938992"/>
          </a:xfrm>
          <a:prstGeom prst="rect">
            <a:avLst/>
          </a:prstGeom>
          <a:noFill/>
        </p:spPr>
        <p:txBody>
          <a:bodyPr wrap="square" rtlCol="0">
            <a:spAutoFit/>
          </a:bodyPr>
          <a:lstStyle/>
          <a:p>
            <a:pPr algn="ctr"/>
            <a:r>
              <a:rPr lang="en-US" sz="6000" b="1"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Great! </a:t>
            </a:r>
          </a:p>
          <a:p>
            <a:pPr algn="ctr"/>
            <a:r>
              <a:rPr lang="en-US" sz="6000" b="1"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Now I need to…</a:t>
            </a:r>
            <a:endParaRPr lang="en-US" sz="6000" b="1"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Diagram 4"/>
          <p:cNvGraphicFramePr/>
          <p:nvPr/>
        </p:nvGraphicFramePr>
        <p:xfrm>
          <a:off x="152400" y="1981200"/>
          <a:ext cx="8839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47800" y="5562600"/>
            <a:ext cx="6553200" cy="830997"/>
          </a:xfrm>
          <a:prstGeom prst="rect">
            <a:avLst/>
          </a:prstGeom>
          <a:noFill/>
        </p:spPr>
        <p:txBody>
          <a:bodyPr wrap="square" rtlCol="0">
            <a:spAutoFit/>
          </a:bodyPr>
          <a:lstStyle/>
          <a:p>
            <a:r>
              <a:rPr lang="en-US" sz="4800" i="1" dirty="0" smtClean="0">
                <a:solidFill>
                  <a:srgbClr val="8FCBDA"/>
                </a:solidFill>
                <a:latin typeface="Arial" pitchFamily="34" charset="0"/>
                <a:cs typeface="Arial" pitchFamily="34" charset="0"/>
              </a:rPr>
              <a:t>Simple enough, right? </a:t>
            </a:r>
            <a:endParaRPr lang="en-US" sz="4800" i="1" dirty="0">
              <a:solidFill>
                <a:srgbClr val="8FCBDA"/>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enhanced-buzz-725-1364325451-0.jpg"/>
          <p:cNvPicPr>
            <a:picLocks noChangeAspect="1"/>
          </p:cNvPicPr>
          <p:nvPr/>
        </p:nvPicPr>
        <p:blipFill>
          <a:blip r:embed="rId2" cstate="print"/>
          <a:stretch>
            <a:fillRect/>
          </a:stretch>
        </p:blipFill>
        <p:spPr>
          <a:xfrm>
            <a:off x="3886200" y="990600"/>
            <a:ext cx="4234825" cy="3923142"/>
          </a:xfrm>
          <a:prstGeom prst="rect">
            <a:avLst/>
          </a:prstGeom>
        </p:spPr>
      </p:pic>
      <p:pic>
        <p:nvPicPr>
          <p:cNvPr id="7" name="Picture 6" descr="B0tkQcbIcAAtlgv.jpg"/>
          <p:cNvPicPr>
            <a:picLocks noChangeAspect="1"/>
          </p:cNvPicPr>
          <p:nvPr/>
        </p:nvPicPr>
        <p:blipFill>
          <a:blip r:embed="rId3" cstate="print"/>
          <a:stretch>
            <a:fillRect/>
          </a:stretch>
        </p:blipFill>
        <p:spPr>
          <a:xfrm>
            <a:off x="1295400" y="990600"/>
            <a:ext cx="2157412" cy="3835399"/>
          </a:xfrm>
          <a:prstGeom prst="rect">
            <a:avLst/>
          </a:prstGeom>
        </p:spPr>
      </p:pic>
      <p:sp>
        <p:nvSpPr>
          <p:cNvPr id="4" name="TextBox 3"/>
          <p:cNvSpPr txBox="1"/>
          <p:nvPr/>
        </p:nvSpPr>
        <p:spPr>
          <a:xfrm>
            <a:off x="2667000" y="0"/>
            <a:ext cx="3962400" cy="1015663"/>
          </a:xfrm>
          <a:prstGeom prst="rect">
            <a:avLst/>
          </a:prstGeom>
          <a:noFill/>
        </p:spPr>
        <p:txBody>
          <a:bodyPr wrap="square" rtlCol="0">
            <a:spAutoFit/>
          </a:bodyPr>
          <a:lstStyle/>
          <a:p>
            <a:r>
              <a:rPr lang="en-US" sz="6000"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Sort of… </a:t>
            </a:r>
            <a:endParaRPr lang="en-US" sz="6000"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 name="Diagram 5"/>
          <p:cNvGraphicFramePr/>
          <p:nvPr/>
        </p:nvGraphicFramePr>
        <p:xfrm>
          <a:off x="304800" y="3048000"/>
          <a:ext cx="86106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Picture 3" descr="grumpy_experience.jpg"/>
          <p:cNvPicPr>
            <a:picLocks noChangeAspect="1"/>
          </p:cNvPicPr>
          <p:nvPr/>
        </p:nvPicPr>
        <p:blipFill>
          <a:blip r:embed="rId2" cstate="print"/>
          <a:stretch>
            <a:fillRect/>
          </a:stretch>
        </p:blipFill>
        <p:spPr>
          <a:xfrm>
            <a:off x="152400" y="1066800"/>
            <a:ext cx="3810000" cy="4701540"/>
          </a:xfrm>
          <a:prstGeom prst="rect">
            <a:avLst/>
          </a:prstGeom>
        </p:spPr>
      </p:pic>
      <p:sp>
        <p:nvSpPr>
          <p:cNvPr id="7" name="TextBox 6"/>
          <p:cNvSpPr txBox="1"/>
          <p:nvPr/>
        </p:nvSpPr>
        <p:spPr>
          <a:xfrm>
            <a:off x="3886200" y="2133600"/>
            <a:ext cx="5257800" cy="2308324"/>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The Takeaways</a:t>
            </a:r>
            <a:endParaRPr lang="en-US" sz="7200" b="1"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hZ0MHoCcAABGut.jpg"/>
          <p:cNvPicPr>
            <a:picLocks noChangeAspect="1"/>
          </p:cNvPicPr>
          <p:nvPr/>
        </p:nvPicPr>
        <p:blipFill>
          <a:blip r:embed="rId2" cstate="print"/>
          <a:stretch>
            <a:fillRect/>
          </a:stretch>
        </p:blipFill>
        <p:spPr>
          <a:xfrm>
            <a:off x="152400" y="228600"/>
            <a:ext cx="3444240" cy="3444240"/>
          </a:xfrm>
          <a:prstGeom prst="rect">
            <a:avLst/>
          </a:prstGeom>
        </p:spPr>
      </p:pic>
      <p:pic>
        <p:nvPicPr>
          <p:cNvPr id="5" name="Picture 4" descr="Dilbert - 1989-11-29.jpg"/>
          <p:cNvPicPr>
            <a:picLocks noChangeAspect="1"/>
          </p:cNvPicPr>
          <p:nvPr/>
        </p:nvPicPr>
        <p:blipFill>
          <a:blip r:embed="rId3" cstate="print"/>
          <a:stretch>
            <a:fillRect/>
          </a:stretch>
        </p:blipFill>
        <p:spPr>
          <a:xfrm>
            <a:off x="0" y="3886200"/>
            <a:ext cx="9144000" cy="2807208"/>
          </a:xfrm>
          <a:prstGeom prst="rect">
            <a:avLst/>
          </a:prstGeom>
        </p:spPr>
      </p:pic>
      <p:graphicFrame>
        <p:nvGraphicFramePr>
          <p:cNvPr id="7" name="Diagram 6"/>
          <p:cNvGraphicFramePr/>
          <p:nvPr/>
        </p:nvGraphicFramePr>
        <p:xfrm>
          <a:off x="3733800" y="152400"/>
          <a:ext cx="52578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242" name="AutoShape 2" descr="https://lh6.ggpht.com/Gg2BA4RXi96iE6Zi_hJdloQAZxO6lC6Drpdr7ouKAdCbEcE_Px-1o4r8bg8ku_xzyF4y=h900">
            <a:hlinkClick r:id="rId4"/>
          </p:cNvPr>
          <p:cNvSpPr>
            <a:spLocks noChangeAspect="1" noChangeArrowheads="1"/>
          </p:cNvSpPr>
          <p:nvPr/>
        </p:nvSpPr>
        <p:spPr bwMode="auto">
          <a:xfrm>
            <a:off x="-304800" y="-2286000"/>
            <a:ext cx="4876800" cy="487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doge.png"/>
          <p:cNvPicPr>
            <a:picLocks noChangeAspect="1"/>
          </p:cNvPicPr>
          <p:nvPr/>
        </p:nvPicPr>
        <p:blipFill>
          <a:blip r:embed="rId5" cstate="print"/>
          <a:stretch>
            <a:fillRect/>
          </a:stretch>
        </p:blipFill>
        <p:spPr>
          <a:xfrm>
            <a:off x="1143000" y="3124200"/>
            <a:ext cx="3901440" cy="3901440"/>
          </a:xfrm>
          <a:prstGeom prst="rect">
            <a:avLst/>
          </a:prstGeom>
        </p:spPr>
      </p:pic>
      <p:graphicFrame>
        <p:nvGraphicFramePr>
          <p:cNvPr id="11" name="Diagram 10"/>
          <p:cNvGraphicFramePr/>
          <p:nvPr/>
        </p:nvGraphicFramePr>
        <p:xfrm>
          <a:off x="-1219200" y="1447800"/>
          <a:ext cx="5867400" cy="965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nvGraphicFramePr>
        <p:xfrm>
          <a:off x="4191000" y="3352800"/>
          <a:ext cx="5867400" cy="965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nvGraphicFramePr>
        <p:xfrm>
          <a:off x="3581400" y="2057400"/>
          <a:ext cx="5867400" cy="965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4" name="Diagram 13"/>
          <p:cNvGraphicFramePr/>
          <p:nvPr/>
        </p:nvGraphicFramePr>
        <p:xfrm>
          <a:off x="2133600" y="838200"/>
          <a:ext cx="5867400" cy="96520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5" name="Diagram 14"/>
          <p:cNvGraphicFramePr/>
          <p:nvPr/>
        </p:nvGraphicFramePr>
        <p:xfrm>
          <a:off x="4191000" y="4572000"/>
          <a:ext cx="5867400" cy="96520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A1"/>
        </a:solidFill>
        <a:effectLst/>
      </p:bgPr>
    </p:bg>
    <p:spTree>
      <p:nvGrpSpPr>
        <p:cNvPr id="1" name=""/>
        <p:cNvGrpSpPr/>
        <p:nvPr/>
      </p:nvGrpSpPr>
      <p:grpSpPr>
        <a:xfrm>
          <a:off x="0" y="0"/>
          <a:ext cx="0" cy="0"/>
          <a:chOff x="0" y="0"/>
          <a:chExt cx="0" cy="0"/>
        </a:xfrm>
      </p:grpSpPr>
      <p:sp>
        <p:nvSpPr>
          <p:cNvPr id="9218" name="AutoShape 2" descr="http://thepursuitofriches.files.wordpress.com/2014/04/a01e81530561d5e9888b9eec765f1567.jpg">
            <a:hlinkClick r:id="rId3"/>
          </p:cNvPr>
          <p:cNvSpPr>
            <a:spLocks noChangeAspect="1" noChangeArrowheads="1"/>
          </p:cNvSpPr>
          <p:nvPr/>
        </p:nvSpPr>
        <p:spPr bwMode="auto">
          <a:xfrm>
            <a:off x="155575" y="-2781300"/>
            <a:ext cx="4019550" cy="580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http://thepursuitofriches.files.wordpress.com/2014/04/a01e81530561d5e9888b9eec765f1567.jpg">
            <a:hlinkClick r:id="rId3"/>
          </p:cNvPr>
          <p:cNvSpPr>
            <a:spLocks noChangeAspect="1" noChangeArrowheads="1"/>
          </p:cNvSpPr>
          <p:nvPr/>
        </p:nvSpPr>
        <p:spPr bwMode="auto">
          <a:xfrm>
            <a:off x="155575" y="-2781300"/>
            <a:ext cx="4019550" cy="580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ant.jpg"/>
          <p:cNvPicPr>
            <a:picLocks noChangeAspect="1"/>
          </p:cNvPicPr>
          <p:nvPr/>
        </p:nvPicPr>
        <p:blipFill>
          <a:blip r:embed="rId4" cstate="print"/>
          <a:stretch>
            <a:fillRect/>
          </a:stretch>
        </p:blipFill>
        <p:spPr>
          <a:xfrm>
            <a:off x="76200" y="152400"/>
            <a:ext cx="4572000" cy="6591300"/>
          </a:xfrm>
          <a:prstGeom prst="rect">
            <a:avLst/>
          </a:prstGeom>
        </p:spPr>
      </p:pic>
      <p:sp>
        <p:nvSpPr>
          <p:cNvPr id="7" name="TextBox 6"/>
          <p:cNvSpPr txBox="1"/>
          <p:nvPr/>
        </p:nvSpPr>
        <p:spPr>
          <a:xfrm>
            <a:off x="4724400" y="685800"/>
            <a:ext cx="4419600" cy="4647426"/>
          </a:xfrm>
          <a:prstGeom prst="rect">
            <a:avLst/>
          </a:prstGeom>
          <a:noFill/>
        </p:spPr>
        <p:txBody>
          <a:bodyPr wrap="square" rtlCol="0">
            <a:spAutoFit/>
          </a:bodyPr>
          <a:lstStyle/>
          <a:p>
            <a:r>
              <a:rPr lang="en-US" sz="3200" dirty="0" smtClean="0">
                <a:solidFill>
                  <a:schemeClr val="bg1"/>
                </a:solidFill>
                <a:latin typeface="Arial" pitchFamily="34" charset="0"/>
                <a:cs typeface="Arial" pitchFamily="34" charset="0"/>
              </a:rPr>
              <a:t>A</a:t>
            </a:r>
          </a:p>
          <a:p>
            <a:r>
              <a:rPr lang="en-US" sz="3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universal</a:t>
            </a:r>
            <a:r>
              <a:rPr lang="en-US" sz="3200" dirty="0" smtClean="0">
                <a:solidFill>
                  <a:schemeClr val="bg1"/>
                </a:solidFill>
                <a:latin typeface="Arial" pitchFamily="34" charset="0"/>
                <a:cs typeface="Arial" pitchFamily="34" charset="0"/>
              </a:rPr>
              <a:t>, </a:t>
            </a:r>
            <a:r>
              <a:rPr lang="en-US" sz="3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searchable</a:t>
            </a:r>
            <a:r>
              <a:rPr lang="en-US" sz="3200" dirty="0" smtClean="0">
                <a:solidFill>
                  <a:schemeClr val="bg1"/>
                </a:solidFill>
                <a:latin typeface="Arial" pitchFamily="34" charset="0"/>
                <a:cs typeface="Arial" pitchFamily="34" charset="0"/>
              </a:rPr>
              <a:t>, </a:t>
            </a:r>
            <a:r>
              <a:rPr lang="en-US" sz="4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publicly available </a:t>
            </a:r>
          </a:p>
          <a:p>
            <a:r>
              <a:rPr lang="en-US" sz="6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DATABASE</a:t>
            </a:r>
            <a:endParaRPr lang="en-US" sz="60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3200" dirty="0" smtClean="0">
                <a:solidFill>
                  <a:schemeClr val="bg1"/>
                </a:solidFill>
                <a:latin typeface="Arial" pitchFamily="34" charset="0"/>
                <a:cs typeface="Arial" pitchFamily="34" charset="0"/>
              </a:rPr>
              <a:t>for all of South Carolina’s recorded historic properties</a:t>
            </a:r>
            <a:endParaRPr lang="en-US" sz="3200" dirty="0">
              <a:solidFill>
                <a:schemeClr val="bg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227840_strip_sunday.gif"/>
          <p:cNvPicPr>
            <a:picLocks noChangeAspect="1"/>
          </p:cNvPicPr>
          <p:nvPr/>
        </p:nvPicPr>
        <p:blipFill>
          <a:blip r:embed="rId3" cstate="print"/>
          <a:stretch>
            <a:fillRect/>
          </a:stretch>
        </p:blipFill>
        <p:spPr>
          <a:xfrm>
            <a:off x="1066800" y="1905000"/>
            <a:ext cx="6915880" cy="3101340"/>
          </a:xfrm>
          <a:prstGeom prst="rect">
            <a:avLst/>
          </a:prstGeom>
        </p:spPr>
      </p:pic>
      <p:sp>
        <p:nvSpPr>
          <p:cNvPr id="8" name="TextBox 7"/>
          <p:cNvSpPr txBox="1"/>
          <p:nvPr/>
        </p:nvSpPr>
        <p:spPr>
          <a:xfrm>
            <a:off x="838200" y="533400"/>
            <a:ext cx="7620000" cy="1323439"/>
          </a:xfrm>
          <a:prstGeom prst="rect">
            <a:avLst/>
          </a:prstGeom>
          <a:noFill/>
        </p:spPr>
        <p:txBody>
          <a:bodyPr wrap="square" rtlCol="0">
            <a:spAutoFit/>
            <a:scene3d>
              <a:camera prst="orthographicFront"/>
              <a:lightRig rig="threePt" dir="t"/>
            </a:scene3d>
            <a:sp3d extrusionH="57150">
              <a:bevelT w="69850" h="38100"/>
            </a:sp3d>
          </a:bodyPr>
          <a:lstStyle/>
          <a:p>
            <a:r>
              <a:rPr lang="en-US" sz="7200" dirty="0" smtClean="0">
                <a:solidFill>
                  <a:srgbClr val="024A7C"/>
                </a:solidFill>
                <a:latin typeface="Arial" pitchFamily="34" charset="0"/>
                <a:cs typeface="Arial" pitchFamily="34" charset="0"/>
              </a:rPr>
              <a:t>how</a:t>
            </a:r>
            <a:r>
              <a:rPr lang="en-US" sz="8000" dirty="0" smtClean="0">
                <a:solidFill>
                  <a:srgbClr val="024A7C"/>
                </a:solidFill>
                <a:latin typeface="Arial" pitchFamily="34" charset="0"/>
                <a:cs typeface="Arial" pitchFamily="34" charset="0"/>
              </a:rPr>
              <a:t> </a:t>
            </a:r>
            <a:r>
              <a:rPr lang="en-US" sz="8000" b="1" i="1" dirty="0" smtClean="0">
                <a:solidFill>
                  <a:srgbClr val="024A7C"/>
                </a:solidFill>
                <a:effectLst>
                  <a:outerShdw blurRad="38100" dist="38100" dir="2700000" algn="tl">
                    <a:srgbClr val="000000">
                      <a:alpha val="43137"/>
                    </a:srgbClr>
                  </a:outerShdw>
                </a:effectLst>
                <a:latin typeface="Arial" pitchFamily="34" charset="0"/>
                <a:cs typeface="Arial" pitchFamily="34" charset="0"/>
              </a:rPr>
              <a:t>NOT</a:t>
            </a:r>
            <a:r>
              <a:rPr lang="en-US" sz="8000" dirty="0" smtClean="0">
                <a:solidFill>
                  <a:srgbClr val="024A7C"/>
                </a:solidFill>
                <a:latin typeface="Arial" pitchFamily="34" charset="0"/>
                <a:cs typeface="Arial" pitchFamily="34" charset="0"/>
              </a:rPr>
              <a:t> </a:t>
            </a:r>
            <a:r>
              <a:rPr lang="en-US" sz="7200" dirty="0" smtClean="0">
                <a:solidFill>
                  <a:srgbClr val="024A7C"/>
                </a:solidFill>
                <a:latin typeface="Arial" pitchFamily="34" charset="0"/>
                <a:cs typeface="Arial" pitchFamily="34" charset="0"/>
              </a:rPr>
              <a:t>to build</a:t>
            </a:r>
            <a:endParaRPr lang="en-US" sz="7200" dirty="0">
              <a:solidFill>
                <a:srgbClr val="024A7C"/>
              </a:solidFill>
              <a:latin typeface="Arial" pitchFamily="34" charset="0"/>
              <a:cs typeface="Arial" pitchFamily="34" charset="0"/>
            </a:endParaRPr>
          </a:p>
        </p:txBody>
      </p:sp>
      <p:sp>
        <p:nvSpPr>
          <p:cNvPr id="9" name="TextBox 8"/>
          <p:cNvSpPr txBox="1"/>
          <p:nvPr/>
        </p:nvSpPr>
        <p:spPr>
          <a:xfrm>
            <a:off x="457200" y="5334000"/>
            <a:ext cx="8305800" cy="769441"/>
          </a:xfrm>
          <a:prstGeom prst="rect">
            <a:avLst/>
          </a:prstGeom>
          <a:noFill/>
        </p:spPr>
        <p:txBody>
          <a:bodyPr wrap="square" rtlCol="0">
            <a:spAutoFit/>
            <a:scene3d>
              <a:camera prst="orthographicFront"/>
              <a:lightRig rig="threePt" dir="t"/>
            </a:scene3d>
            <a:sp3d extrusionH="57150">
              <a:bevelT w="63500" h="38100"/>
            </a:sp3d>
          </a:bodyPr>
          <a:lstStyle/>
          <a:p>
            <a:r>
              <a:rPr lang="en-US" sz="4400" dirty="0" smtClean="0">
                <a:solidFill>
                  <a:srgbClr val="024A7C"/>
                </a:solidFill>
                <a:latin typeface="Arial" pitchFamily="34" charset="0"/>
                <a:cs typeface="Arial" pitchFamily="34" charset="0"/>
              </a:rPr>
              <a:t>the Historic Properties Database</a:t>
            </a:r>
            <a:endParaRPr lang="en-US" sz="4400" dirty="0">
              <a:solidFill>
                <a:srgbClr val="024A7C"/>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ront.PNG"/>
          <p:cNvPicPr>
            <a:picLocks noChangeAspect="1"/>
          </p:cNvPicPr>
          <p:nvPr/>
        </p:nvPicPr>
        <p:blipFill>
          <a:blip r:embed="rId3" cstate="print"/>
          <a:stretch>
            <a:fillRect/>
          </a:stretch>
        </p:blipFill>
        <p:spPr>
          <a:xfrm>
            <a:off x="0" y="1051074"/>
            <a:ext cx="9144000" cy="5806926"/>
          </a:xfrm>
          <a:prstGeom prst="rect">
            <a:avLst/>
          </a:prstGeom>
        </p:spPr>
      </p:pic>
      <p:sp>
        <p:nvSpPr>
          <p:cNvPr id="5" name="TextBox 4"/>
          <p:cNvSpPr txBox="1"/>
          <p:nvPr/>
        </p:nvSpPr>
        <p:spPr>
          <a:xfrm>
            <a:off x="533400" y="0"/>
            <a:ext cx="8153400" cy="1015663"/>
          </a:xfrm>
          <a:prstGeom prst="rect">
            <a:avLst/>
          </a:prstGeom>
          <a:noFill/>
        </p:spPr>
        <p:txBody>
          <a:bodyPr wrap="square" rtlCol="0">
            <a:spAutoFit/>
          </a:bodyPr>
          <a:lstStyle/>
          <a:p>
            <a:r>
              <a:rPr lang="en-US" sz="6000"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Why CollectiveAccess? </a:t>
            </a:r>
            <a:endParaRPr lang="en-US" sz="6000"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ront.PNG"/>
          <p:cNvPicPr>
            <a:picLocks noChangeAspect="1"/>
          </p:cNvPicPr>
          <p:nvPr/>
        </p:nvPicPr>
        <p:blipFill>
          <a:blip r:embed="rId3" cstate="print"/>
          <a:stretch>
            <a:fillRect/>
          </a:stretch>
        </p:blipFill>
        <p:spPr>
          <a:xfrm>
            <a:off x="0" y="1051074"/>
            <a:ext cx="9144000" cy="5806926"/>
          </a:xfrm>
          <a:prstGeom prst="rect">
            <a:avLst/>
          </a:prstGeom>
        </p:spPr>
      </p:pic>
      <p:sp>
        <p:nvSpPr>
          <p:cNvPr id="5" name="TextBox 4"/>
          <p:cNvSpPr txBox="1"/>
          <p:nvPr/>
        </p:nvSpPr>
        <p:spPr>
          <a:xfrm>
            <a:off x="2667000" y="0"/>
            <a:ext cx="3962400" cy="1015663"/>
          </a:xfrm>
          <a:prstGeom prst="rect">
            <a:avLst/>
          </a:prstGeom>
          <a:noFill/>
        </p:spPr>
        <p:txBody>
          <a:bodyPr wrap="square" rtlCol="0">
            <a:spAutoFit/>
          </a:bodyPr>
          <a:lstStyle/>
          <a:p>
            <a:r>
              <a:rPr lang="en-US" sz="6000"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Because… </a:t>
            </a:r>
            <a:endParaRPr lang="en-US" sz="6000"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urved Down Arrow 6"/>
          <p:cNvSpPr/>
          <p:nvPr/>
        </p:nvSpPr>
        <p:spPr>
          <a:xfrm rot="18616025" flipV="1">
            <a:off x="3627713" y="2268369"/>
            <a:ext cx="3185605" cy="1801808"/>
          </a:xfrm>
          <a:prstGeom prst="curvedDownArrow">
            <a:avLst>
              <a:gd name="adj1" fmla="val 22539"/>
              <a:gd name="adj2" fmla="val 50000"/>
              <a:gd name="adj3" fmla="val 23331"/>
            </a:avLst>
          </a:prstGeom>
          <a:solidFill>
            <a:srgbClr val="8FC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0" y="2133600"/>
            <a:ext cx="4038600" cy="2743200"/>
          </a:xfrm>
          <a:prstGeom prst="roundRect">
            <a:avLst/>
          </a:prstGeom>
          <a:solidFill>
            <a:srgbClr val="8FCBDA"/>
          </a:solidFill>
          <a:ln>
            <a:noFill/>
          </a:ln>
          <a:scene3d>
            <a:camera prst="orthographicFront">
              <a:rot lat="20400000" lon="0" rev="0"/>
            </a:camera>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Arial" pitchFamily="34" charset="0"/>
                <a:cs typeface="Arial" pitchFamily="34" charset="0"/>
              </a:rPr>
              <a:t>Uses a MySQL database backend</a:t>
            </a:r>
          </a:p>
          <a:p>
            <a:endParaRPr lang="en-US" sz="1600" dirty="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Allows for ANY metadata schema</a:t>
            </a:r>
          </a:p>
          <a:p>
            <a:endParaRPr lang="en-US" sz="1600" dirty="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Offers extensive item-level description</a:t>
            </a:r>
            <a:endParaRPr lang="en-US" sz="1600" dirty="0">
              <a:solidFill>
                <a:schemeClr val="tx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ront.PNG"/>
          <p:cNvPicPr>
            <a:picLocks noChangeAspect="1"/>
          </p:cNvPicPr>
          <p:nvPr/>
        </p:nvPicPr>
        <p:blipFill>
          <a:blip r:embed="rId3" cstate="print"/>
          <a:stretch>
            <a:fillRect/>
          </a:stretch>
        </p:blipFill>
        <p:spPr>
          <a:xfrm>
            <a:off x="0" y="1051074"/>
            <a:ext cx="9144000" cy="5806926"/>
          </a:xfrm>
          <a:prstGeom prst="rect">
            <a:avLst/>
          </a:prstGeom>
        </p:spPr>
      </p:pic>
      <p:sp>
        <p:nvSpPr>
          <p:cNvPr id="5" name="TextBox 4"/>
          <p:cNvSpPr txBox="1"/>
          <p:nvPr/>
        </p:nvSpPr>
        <p:spPr>
          <a:xfrm>
            <a:off x="2667000" y="0"/>
            <a:ext cx="3962400" cy="1015663"/>
          </a:xfrm>
          <a:prstGeom prst="rect">
            <a:avLst/>
          </a:prstGeom>
          <a:noFill/>
        </p:spPr>
        <p:txBody>
          <a:bodyPr wrap="square" rtlCol="0">
            <a:spAutoFit/>
          </a:bodyPr>
          <a:lstStyle/>
          <a:p>
            <a:r>
              <a:rPr lang="en-US" sz="6000"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Because… </a:t>
            </a:r>
            <a:endParaRPr lang="en-US" sz="6000"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urved Down Arrow 6"/>
          <p:cNvSpPr/>
          <p:nvPr/>
        </p:nvSpPr>
        <p:spPr>
          <a:xfrm rot="18616025" flipV="1">
            <a:off x="3575900" y="2456195"/>
            <a:ext cx="3660344" cy="1482328"/>
          </a:xfrm>
          <a:prstGeom prst="curvedDownArrow">
            <a:avLst>
              <a:gd name="adj1" fmla="val 22539"/>
              <a:gd name="adj2" fmla="val 50000"/>
              <a:gd name="adj3" fmla="val 22928"/>
            </a:avLst>
          </a:prstGeom>
          <a:solidFill>
            <a:srgbClr val="8FC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38200" y="2286000"/>
            <a:ext cx="3200400" cy="2362200"/>
          </a:xfrm>
          <a:prstGeom prst="roundRect">
            <a:avLst/>
          </a:prstGeom>
          <a:solidFill>
            <a:srgbClr val="8FCBDA"/>
          </a:solidFill>
          <a:ln>
            <a:noFill/>
          </a:ln>
          <a:scene3d>
            <a:camera prst="orthographicFront">
              <a:rot lat="20400000" lon="0" rev="0"/>
            </a:camera>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Supports a </a:t>
            </a:r>
            <a:r>
              <a:rPr lang="en-US" sz="3600"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wide</a:t>
            </a:r>
            <a:r>
              <a:rPr lang="en-US" dirty="0" smtClean="0">
                <a:solidFill>
                  <a:schemeClr val="tx1"/>
                </a:solidFill>
                <a:latin typeface="Arial" pitchFamily="34" charset="0"/>
                <a:cs typeface="Arial" pitchFamily="34" charset="0"/>
              </a:rPr>
              <a:t> variety of projects</a:t>
            </a:r>
          </a:p>
          <a:p>
            <a:endParaRPr lang="en-US" dirty="0">
              <a:solidFill>
                <a:schemeClr val="tx1"/>
              </a:solidFill>
            </a:endParaRPr>
          </a:p>
          <a:p>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ront.PNG"/>
          <p:cNvPicPr>
            <a:picLocks noChangeAspect="1"/>
          </p:cNvPicPr>
          <p:nvPr/>
        </p:nvPicPr>
        <p:blipFill>
          <a:blip r:embed="rId3" cstate="print"/>
          <a:stretch>
            <a:fillRect/>
          </a:stretch>
        </p:blipFill>
        <p:spPr>
          <a:xfrm>
            <a:off x="0" y="1051074"/>
            <a:ext cx="9144000" cy="5806926"/>
          </a:xfrm>
          <a:prstGeom prst="rect">
            <a:avLst/>
          </a:prstGeom>
        </p:spPr>
      </p:pic>
      <p:sp>
        <p:nvSpPr>
          <p:cNvPr id="5" name="TextBox 4"/>
          <p:cNvSpPr txBox="1"/>
          <p:nvPr/>
        </p:nvSpPr>
        <p:spPr>
          <a:xfrm>
            <a:off x="2667000" y="0"/>
            <a:ext cx="3962400" cy="1015663"/>
          </a:xfrm>
          <a:prstGeom prst="rect">
            <a:avLst/>
          </a:prstGeom>
          <a:noFill/>
        </p:spPr>
        <p:txBody>
          <a:bodyPr wrap="square" rtlCol="0">
            <a:spAutoFit/>
          </a:bodyPr>
          <a:lstStyle/>
          <a:p>
            <a:r>
              <a:rPr lang="en-US" sz="6000" i="1" dirty="0" smtClean="0">
                <a:solidFill>
                  <a:srgbClr val="8FCBDA"/>
                </a:solidFill>
                <a:effectLst>
                  <a:outerShdw blurRad="38100" dist="38100" dir="2700000" algn="tl">
                    <a:srgbClr val="000000">
                      <a:alpha val="43137"/>
                    </a:srgbClr>
                  </a:outerShdw>
                </a:effectLst>
                <a:latin typeface="Arial" pitchFamily="34" charset="0"/>
                <a:cs typeface="Arial" pitchFamily="34" charset="0"/>
              </a:rPr>
              <a:t>Because… </a:t>
            </a:r>
            <a:endParaRPr lang="en-US" sz="6000" i="1" dirty="0">
              <a:solidFill>
                <a:srgbClr val="8FCBDA"/>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urved Down Arrow 6"/>
          <p:cNvSpPr/>
          <p:nvPr/>
        </p:nvSpPr>
        <p:spPr>
          <a:xfrm rot="19403038" flipV="1">
            <a:off x="3364516" y="2559470"/>
            <a:ext cx="4215105" cy="1340062"/>
          </a:xfrm>
          <a:prstGeom prst="curvedDownArrow">
            <a:avLst>
              <a:gd name="adj1" fmla="val 22539"/>
              <a:gd name="adj2" fmla="val 50000"/>
              <a:gd name="adj3" fmla="val 23331"/>
            </a:avLst>
          </a:prstGeom>
          <a:solidFill>
            <a:srgbClr val="8FC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457200" y="2133600"/>
            <a:ext cx="3581400" cy="2743200"/>
          </a:xfrm>
          <a:prstGeom prst="roundRect">
            <a:avLst/>
          </a:prstGeom>
          <a:solidFill>
            <a:srgbClr val="8FCBDA"/>
          </a:solidFill>
          <a:ln>
            <a:noFill/>
          </a:ln>
          <a:scene3d>
            <a:camera prst="orthographicFront">
              <a:rot lat="20400000" lon="0" rev="0"/>
            </a:camera>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Developers offer an attentive support system </a:t>
            </a:r>
          </a:p>
          <a:p>
            <a:endParaRPr lang="en-US" dirty="0">
              <a:solidFill>
                <a:schemeClr val="tx1"/>
              </a:solidFill>
              <a:latin typeface="Arial" pitchFamily="34" charset="0"/>
              <a:cs typeface="Arial" pitchFamily="34" charset="0"/>
            </a:endParaRPr>
          </a:p>
          <a:p>
            <a:pPr algn="ctr"/>
            <a:r>
              <a:rPr lang="en-US" dirty="0" smtClean="0">
                <a:solidFill>
                  <a:schemeClr val="tx1"/>
                </a:solidFill>
                <a:latin typeface="Arial" pitchFamily="34" charset="0"/>
                <a:cs typeface="Arial" pitchFamily="34" charset="0"/>
              </a:rPr>
              <a:t>Via</a:t>
            </a:r>
          </a:p>
          <a:p>
            <a:endParaRPr lang="en-US" dirty="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Forum &amp; Documentation Wiki</a:t>
            </a:r>
            <a:endParaRPr lang="en-US" dirty="0">
              <a:solidFill>
                <a:schemeClr val="tx1"/>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4087</TotalTime>
  <Words>1933</Words>
  <Application>Microsoft Office PowerPoint</Application>
  <PresentationFormat>On-screen Show (4:3)</PresentationFormat>
  <Paragraphs>114</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SCDAH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SCDAH</dc:creator>
  <cp:lastModifiedBy>SCDAH</cp:lastModifiedBy>
  <cp:revision>74</cp:revision>
  <dcterms:created xsi:type="dcterms:W3CDTF">2015-08-31T19:17:32Z</dcterms:created>
  <dcterms:modified xsi:type="dcterms:W3CDTF">2015-09-03T15:25:06Z</dcterms:modified>
</cp:coreProperties>
</file>